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</p:sldMasterIdLst>
  <p:notesMasterIdLst>
    <p:notesMasterId r:id="rId31"/>
  </p:notesMasterIdLst>
  <p:sldIdLst>
    <p:sldId id="257" r:id="rId15"/>
    <p:sldId id="258" r:id="rId16"/>
    <p:sldId id="260" r:id="rId17"/>
    <p:sldId id="261" r:id="rId18"/>
    <p:sldId id="263" r:id="rId19"/>
    <p:sldId id="280" r:id="rId20"/>
    <p:sldId id="266" r:id="rId21"/>
    <p:sldId id="277" r:id="rId22"/>
    <p:sldId id="275" r:id="rId23"/>
    <p:sldId id="267" r:id="rId24"/>
    <p:sldId id="265" r:id="rId25"/>
    <p:sldId id="274" r:id="rId26"/>
    <p:sldId id="272" r:id="rId27"/>
    <p:sldId id="269" r:id="rId28"/>
    <p:sldId id="270" r:id="rId29"/>
    <p:sldId id="281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-648" y="6"/>
      </p:cViewPr>
      <p:guideLst>
        <p:guide orient="horz" pos="2159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35E1F60F-514C-48B4-94D5-D7C3C2BD6E26}" type="datetimeFigureOut">
              <a:rPr lang="zh-CN" altLang="en-US"/>
            </a:fld>
            <a:endParaRPr lang="zh-CN" altLang="en-US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111C74EF-11D6-49C9-A01A-7AFD24CC3CA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614C8-FCCB-4ADB-8703-87708AD324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D8BF1-819A-47ED-9C4E-B2DDFC3D93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0C190-D56F-4BFC-9199-FB820315372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DFA48-8493-47A7-90A6-65E46D3468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77333-3EB1-4850-BD7A-3F4A46F5485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A951-17BE-48A7-9C8E-B876347BD1D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C8465-07CB-45E3-AE17-A2DC80C3A10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6FE29-D9EE-4284-A0A0-3EF938C8044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87DB2-2D71-4D1C-93DA-FDBF443894E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3676F-04A2-4443-95CE-A4757EF215C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60AB3-08A4-452B-8ADE-34C37A6E915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BF6AC-00DB-40BE-B82D-87902494960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D0951-F409-4516-8199-9BC1BB22D2B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924B3-4791-44C8-A9AB-CE5ACB23680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0970A-A75D-4F3B-8C2A-8C4D5410EF5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4B5A7-C3D7-47EC-A934-0B623AF2A9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73E2F-696F-492E-B773-3EF4C069DE0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B8E-4C03-41F5-8D12-96F2A290CE9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3B96D-AB32-45DD-BBE2-B4F51551DCB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029C5-1022-42AE-B2F8-EA35906BA2B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EC039-5C27-4DBF-B1C0-F488A4E2099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034AE-BBF3-4CE0-B206-3F65F2EE59C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BCCA3-28F6-41CC-AA47-CC72D577B4C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F2EAE-36E8-4142-A9E9-F1AF2C7EEF2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4DBEE-AA1A-4472-A28A-40EA08F4800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1AB05-5F8C-465C-939A-9D95B648DA5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A52D-554C-40B6-8D72-96358430E1E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15868-4E87-4ECC-8784-0C18611F56A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26505-28C2-4DD3-AB69-0B3A4F472F0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DD6EE-2261-4369-BC5E-F18003744BF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74F39-22C1-45F2-9E9E-4BBF2FF5028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0DFD6-0191-42D5-A9C0-784CA2161B9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272DF-AA6D-4E64-B7BA-9EB537CE90C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61C3D-0AD2-46BA-8133-6803E33AA34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0EE29-3B1D-4788-A16F-F1EEADEA4A5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F585F-CB6D-4709-876D-71243541B9B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3ACD4-0652-404B-ADA1-3799ED164BC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23A38-890B-4718-9D41-40B6D25B5D3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6F40D-C78D-43F8-A4F3-356E7C3121E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FDA65-E76C-40B1-80C0-E346679F1E1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3D287-A1D1-4EE3-918B-C5CEE3FEA95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66D5C-36AF-4EBF-9572-6950AC72045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BC28E-F97C-4068-9A0E-94DCD08BB12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D97E9-4E36-4122-A84A-78A435E8557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9C7E4-8F98-41A2-B0FA-97157C9825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A90C-DAB2-4388-A5D0-3CA990C7FCC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A7041-0A35-40E7-BA34-65A6CFF306D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4997F-720C-4440-BC49-3D8932D1D01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941A0-1E07-40C7-9F48-DD1904EDA61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F7708-E405-48F7-81E3-CAD3556B700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842FE-0286-4867-B133-35279535542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02DF-2C20-4D1B-9232-AF459AA4C13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E6515-51AC-4C20-901B-5C075C3EDF6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DDFD0-FA09-4570-82D9-963297E5E07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F1D82-7AA5-47F9-85B5-109996650D7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B882E-24C7-4B6E-81F7-CA0CE6C59B7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F2C9-FE0F-4D33-B1B1-77E6AABDDD7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AA148-77C6-4A3F-A41C-5CCDCC4DEB9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0DF55-5936-4B4A-A2CD-735A49576D4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5872-8B4E-4C28-8DB2-281D615DB8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71876-D753-4B35-8181-B82F71E533B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55999-80E2-48A3-90F6-CBAC99AE678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3BF0C-8B9D-47F2-B099-32B3587DAEA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E8D38-2FD5-454A-9898-8ED94EB164E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12573-0096-48A0-ABBB-D596E25B01D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7B882-1DD7-46D2-BB18-240B3AA2DC7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951B3-603B-4B18-A0C7-06E8ED10E55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0CDD5-9431-4D11-821F-CC911D52EA4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9523-C25D-4FAA-9C72-8B0F20D67D3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AF030-350F-4A79-871D-95223A70AAE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F9826-92B6-4A8F-9E7F-6669642A76C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070F1-11FB-410A-B188-F73CB51F90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09D8D-B251-4F28-B166-EFD0806AAE1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FBB6E-FA5E-409C-A3DC-5CAAD74339F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1516D-2A75-4A2A-B0FC-8A54352611A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0CE7F-9681-4F75-AAD6-C81E61D1276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8E4DF-E5D7-43AA-BD07-636596CC509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3B679-6559-488A-AF37-2C4D397D2C4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115F0-174A-4E8F-ADC1-5796BA6EFF8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C396C-476D-40F5-B6FD-0D48FE705F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84B9C-C7DF-4DB0-A5EB-DA5C4A60A68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F3515-A003-4FF4-B975-EE3648E04D1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41E06-0DB0-4BFB-B68F-D3CFE9065E6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8DF61-653B-442C-8AD3-10BB9375AD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A8E60-59C4-449C-8962-48A8F217D83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FE71A-5179-4FAE-920E-07B5A625FA2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F7A16-7532-4443-AF20-2A9069A5D3C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92573-0F57-43FC-AD70-745D8017297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2611B-DF19-481F-9769-F251B474A3D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68702-A439-4100-A8C8-8A7B6FF767E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580D6-9DA6-4EDB-BA39-8E1C99057B6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62B8-D2CC-49CF-B4F6-C678415F01E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CDF3F-B54D-4E98-995B-360E2870808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AD469-20F0-4EC3-9296-EAAC164D767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75CC0-00DA-45CE-8779-222E11BD4D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8FDE2-4813-4B5E-A8C2-0A34A802E7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C048B-FC0A-46E4-B7A4-9FA3C8A9BE7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61C56-4FC4-4BB3-ABDD-37E00428A99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AFEBE-8A70-4DF7-BEBC-3BAC0638BD8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8B03F-4D4D-4DE6-8C18-AC093DC6A0E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01417-5450-47D3-932B-097A846CE2D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36EAD-B1AF-46DD-93B4-35EF918FFD1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801F9-1047-42CF-BC88-D94DAB6EA16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307A2-0199-43E8-AA3E-0C779D82F04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B3AE6-4283-415D-AD2E-28A77852736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DB098-3020-4729-8C9F-72D7AD0D7B1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7FCC2-13B5-405E-BA97-581A141E59B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CF1EB-1EC5-46EA-997B-10791A0E47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A0D-DCC6-4AB8-A94C-813B936930A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54888-4FB1-4A87-B594-D105DCB8655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C3140-21FB-45EB-8A17-9F4FC349C99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8B8FC-9255-4CBC-B138-AB3E1B2692F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D862F-CF0D-4942-A2F3-6198854419E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4ED9-C8CF-4850-833F-B701CA08306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6B5D0-C8AE-492D-B85E-FE026FD53B3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FB5BA-A5FF-42BC-A35F-C3EFE49EF58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E937B-8E27-4295-BBC8-282DAA70E95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159E8-AF1E-45FB-88A4-4F9AB54FF1F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AFE70-D121-4C7B-B417-AB083F1AE01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BF9FE-2505-4A33-A5A0-AC5F75F251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4E4A8-F583-4D87-925A-310D885FD1C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C0F91-2EDC-4D38-8ADC-65B904DD7F2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8EB1B-AFD5-4D16-85D0-E810A7CD92C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66343-07D1-4251-84E0-9728D57E37D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BADC0-FBA2-4E86-9C7D-F90ABB61A00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AE5FC-330C-4567-B0B9-B03D3243501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9792E-B71D-44AB-9E80-1A7EB76B143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56F1F-473D-4633-A852-DCA4408C5C5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2DBAF-24AE-4A0D-B22B-8D47BE2E522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5EC5D-D3B2-4D20-A2A9-BB7F4AA6217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1FCE3-E5D3-4E06-8921-EAACFB704D6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DD68D-5349-422F-9479-2D7E257755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064F2-D490-4E03-84A5-908ADDED36F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188A-E889-4A6C-AF07-B50F198BB9F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F9429-7734-485B-AB44-58E794E7C2D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B8D26-A2F6-42EB-ADCA-6C58E99D102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B6B74-6578-4A54-AB60-A1756554FD1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EDC28-7F13-4978-9E01-6C36322AB6A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6856D-A620-4746-B8B3-8187EC9AEBB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25FBA-5C8D-4A24-80C4-5E328F263EF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6BDC7-2053-4E00-B257-D345EA1FA4B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5C4D6-2EBF-4A7E-AF65-C9CA96CB32F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B8104-4891-4B5A-8CB9-E435D5F47A4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FA9CA-A20E-4BA4-8297-2799743EBB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07D53-E0AB-4E90-8565-D7E1B135087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EBE67-26A4-40B4-A767-DDFE9208FD7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80AD2-ED86-4238-B6BA-7BDBF9DDB47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145BA-82C2-4829-89F4-ADEF48E2EB1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B696-7EB3-4E80-A7FD-6228B79BFF8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E4A3C-2DB3-4EF3-8181-93CE23B47F3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D2AB2-845D-466C-8787-606E43A03B2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AFFD1-8E12-4C7E-B0C2-97AB4240D84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F17E8-15B6-4366-9883-68C49CD40B1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DC45E-A9DC-4361-8BF5-FF82812A238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4212174-2058-467F-9900-1884F5C1EA08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560A214-942A-467F-A1C5-C21810B0F36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EDB5602-1E61-4678-9034-5137B6964E7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188C89-4A1E-4993-A843-B26EA7B7000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0709C0E-9F55-4914-97A5-BAD3A3EABF8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C95133-F96E-4F9D-A05D-DAF64370860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18D58D-4A0B-4857-8733-E1039494BAF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84DEF40-E2DA-4C1A-B33D-D55B7A76C36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434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706A153-3774-4696-AFAB-2C2E2CA8FE6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434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C0D0608-C25F-42CD-8699-0E5D6308A8A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AF3A5D-F09E-480A-8449-85DA1E48949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DC0B362-A35C-47C0-9ADD-04DCD03706B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6AF55AF-9FF8-44D6-80AE-BBA6A625EB6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63F1F2-2E08-48CB-884A-F9CD730C6AC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33DDAF5-A96B-4979-B6ED-7B735D89199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F746774-1E8F-41AC-9EF9-003FA54064E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AD79371-7694-42BD-BE14-4FA35D5372D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55A7F50-A4D6-4B42-81D5-A23EF690EE0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39B55C-EC97-458B-B4A2-6B94DFD3EBEC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E2F0A5C-4EAC-401D-842A-F208893AA15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3659BCD-D298-44FC-9C9F-B9735E183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03E339-979D-4AF3-932A-A88083DEA89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A45144-9B4B-4FA9-9F45-90D6F0908F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DD316-A5EF-41E1-9907-2B54412691F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1F6BA8C-4F70-41A8-AD15-69F653C9480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59E272-3406-45AA-86C1-F5184D61338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2161540" y="4505325"/>
            <a:ext cx="8106410" cy="80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基于内容的个性化音乐推荐系统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2796540" y="5497830"/>
            <a:ext cx="683641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里仁学院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级计算机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   答辩人：杨红    导师：原福永 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Teardrop 12"/>
          <p:cNvGrpSpPr/>
          <p:nvPr/>
        </p:nvGrpSpPr>
        <p:grpSpPr bwMode="auto">
          <a:xfrm>
            <a:off x="5980113" y="3810000"/>
            <a:ext cx="1676400" cy="1639888"/>
            <a:chOff x="0" y="0"/>
            <a:chExt cx="1056" cy="1033"/>
          </a:xfrm>
        </p:grpSpPr>
        <p:pic>
          <p:nvPicPr>
            <p:cNvPr id="24614" name="Teardrop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15" name="Text Box 4"/>
            <p:cNvSpPr txBox="1">
              <a:spLocks noChangeArrowheads="1"/>
            </p:cNvSpPr>
            <p:nvPr/>
          </p:nvSpPr>
          <p:spPr bwMode="auto">
            <a:xfrm rot="-5400000">
              <a:off x="168" y="150"/>
              <a:ext cx="716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79" name="Teardrop 13"/>
          <p:cNvGrpSpPr/>
          <p:nvPr/>
        </p:nvGrpSpPr>
        <p:grpSpPr bwMode="auto">
          <a:xfrm>
            <a:off x="5980113" y="2120900"/>
            <a:ext cx="1676400" cy="1639888"/>
            <a:chOff x="0" y="0"/>
            <a:chExt cx="1056" cy="1033"/>
          </a:xfrm>
        </p:grpSpPr>
        <p:pic>
          <p:nvPicPr>
            <p:cNvPr id="24612" name="Teardrop 1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13" name="Text Box 7"/>
            <p:cNvSpPr txBox="1">
              <a:spLocks noChangeArrowheads="1"/>
            </p:cNvSpPr>
            <p:nvPr/>
          </p:nvSpPr>
          <p:spPr bwMode="auto">
            <a:xfrm rot="10800000">
              <a:off x="160" y="158"/>
              <a:ext cx="732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0" name="Teardrop 14"/>
          <p:cNvGrpSpPr/>
          <p:nvPr/>
        </p:nvGrpSpPr>
        <p:grpSpPr bwMode="auto">
          <a:xfrm>
            <a:off x="4237038" y="3810000"/>
            <a:ext cx="1676400" cy="1639888"/>
            <a:chOff x="0" y="0"/>
            <a:chExt cx="1056" cy="1033"/>
          </a:xfrm>
        </p:grpSpPr>
        <p:pic>
          <p:nvPicPr>
            <p:cNvPr id="24610" name="Teardrop 1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11" name="Text Box 10"/>
            <p:cNvSpPr txBox="1">
              <a:spLocks noChangeArrowheads="1"/>
            </p:cNvSpPr>
            <p:nvPr/>
          </p:nvSpPr>
          <p:spPr bwMode="auto">
            <a:xfrm>
              <a:off x="158" y="158"/>
              <a:ext cx="733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1" name="Teardrop 17"/>
          <p:cNvGrpSpPr/>
          <p:nvPr/>
        </p:nvGrpSpPr>
        <p:grpSpPr bwMode="auto">
          <a:xfrm>
            <a:off x="4230688" y="2120900"/>
            <a:ext cx="1676400" cy="1639888"/>
            <a:chOff x="0" y="0"/>
            <a:chExt cx="1056" cy="1033"/>
          </a:xfrm>
        </p:grpSpPr>
        <p:pic>
          <p:nvPicPr>
            <p:cNvPr id="24608" name="Teardrop 1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9" name="Text Box 13"/>
            <p:cNvSpPr txBox="1">
              <a:spLocks noChangeArrowheads="1"/>
            </p:cNvSpPr>
            <p:nvPr/>
          </p:nvSpPr>
          <p:spPr bwMode="auto">
            <a:xfrm rot="5400000">
              <a:off x="166" y="148"/>
              <a:ext cx="717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2" name="Isosceles Triangle 20"/>
          <p:cNvGrpSpPr/>
          <p:nvPr/>
        </p:nvGrpSpPr>
        <p:grpSpPr bwMode="auto">
          <a:xfrm>
            <a:off x="4029075" y="2828925"/>
            <a:ext cx="109538" cy="231775"/>
            <a:chOff x="0" y="0"/>
            <a:chExt cx="69" cy="146"/>
          </a:xfrm>
        </p:grpSpPr>
        <p:pic>
          <p:nvPicPr>
            <p:cNvPr id="24606" name="Isosceles Triangle 2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7" name="Text Box 16"/>
            <p:cNvSpPr txBox="1">
              <a:spLocks noChangeArrowheads="1"/>
            </p:cNvSpPr>
            <p:nvPr/>
          </p:nvSpPr>
          <p:spPr bwMode="auto">
            <a:xfrm rot="-5400000">
              <a:off x="14" y="58"/>
              <a:ext cx="62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3" name="Isosceles Triangle 21"/>
          <p:cNvGrpSpPr/>
          <p:nvPr/>
        </p:nvGrpSpPr>
        <p:grpSpPr bwMode="auto">
          <a:xfrm>
            <a:off x="7759700" y="2828925"/>
            <a:ext cx="109538" cy="231775"/>
            <a:chOff x="0" y="0"/>
            <a:chExt cx="69" cy="146"/>
          </a:xfrm>
        </p:grpSpPr>
        <p:pic>
          <p:nvPicPr>
            <p:cNvPr id="24604" name="Isosceles Triangle 2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5" name="Text Box 19"/>
            <p:cNvSpPr txBox="1">
              <a:spLocks noChangeArrowheads="1"/>
            </p:cNvSpPr>
            <p:nvPr/>
          </p:nvSpPr>
          <p:spPr bwMode="auto">
            <a:xfrm rot="5400000">
              <a:off x="-10" y="58"/>
              <a:ext cx="62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4" name="Isosceles Triangle 22"/>
          <p:cNvGrpSpPr/>
          <p:nvPr/>
        </p:nvGrpSpPr>
        <p:grpSpPr bwMode="auto">
          <a:xfrm>
            <a:off x="4029075" y="4529138"/>
            <a:ext cx="109538" cy="231775"/>
            <a:chOff x="0" y="0"/>
            <a:chExt cx="69" cy="146"/>
          </a:xfrm>
        </p:grpSpPr>
        <p:pic>
          <p:nvPicPr>
            <p:cNvPr id="24602" name="Isosceles Triangle 22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3" name="Text Box 22"/>
            <p:cNvSpPr txBox="1">
              <a:spLocks noChangeArrowheads="1"/>
            </p:cNvSpPr>
            <p:nvPr/>
          </p:nvSpPr>
          <p:spPr bwMode="auto">
            <a:xfrm rot="-5400000">
              <a:off x="14" y="59"/>
              <a:ext cx="62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585" name="Isosceles Triangle 23"/>
          <p:cNvGrpSpPr/>
          <p:nvPr/>
        </p:nvGrpSpPr>
        <p:grpSpPr bwMode="auto">
          <a:xfrm>
            <a:off x="7759700" y="4529138"/>
            <a:ext cx="109538" cy="231775"/>
            <a:chOff x="0" y="0"/>
            <a:chExt cx="69" cy="146"/>
          </a:xfrm>
        </p:grpSpPr>
        <p:pic>
          <p:nvPicPr>
            <p:cNvPr id="24600" name="Isosceles Triangle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1" name="Text Box 25"/>
            <p:cNvSpPr txBox="1">
              <a:spLocks noChangeArrowheads="1"/>
            </p:cNvSpPr>
            <p:nvPr/>
          </p:nvSpPr>
          <p:spPr bwMode="auto">
            <a:xfrm rot="5400000">
              <a:off x="-10" y="59"/>
              <a:ext cx="62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86" name="文本框 29"/>
          <p:cNvSpPr txBox="1">
            <a:spLocks noChangeArrowheads="1"/>
          </p:cNvSpPr>
          <p:nvPr/>
        </p:nvSpPr>
        <p:spPr bwMode="auto">
          <a:xfrm>
            <a:off x="5168900" y="2841625"/>
            <a:ext cx="7064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i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6000" b="1" i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7" name="文本框 30"/>
          <p:cNvSpPr txBox="1">
            <a:spLocks noChangeArrowheads="1"/>
          </p:cNvSpPr>
          <p:nvPr/>
        </p:nvSpPr>
        <p:spPr bwMode="auto">
          <a:xfrm>
            <a:off x="5926138" y="2835275"/>
            <a:ext cx="706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i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6000" b="1" i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8" name="文本框 31"/>
          <p:cNvSpPr txBox="1">
            <a:spLocks noChangeArrowheads="1"/>
          </p:cNvSpPr>
          <p:nvPr/>
        </p:nvSpPr>
        <p:spPr bwMode="auto">
          <a:xfrm>
            <a:off x="5135563" y="3783013"/>
            <a:ext cx="704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i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6000" b="1" i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9" name="文本框 32"/>
          <p:cNvSpPr txBox="1">
            <a:spLocks noChangeArrowheads="1"/>
          </p:cNvSpPr>
          <p:nvPr/>
        </p:nvSpPr>
        <p:spPr bwMode="auto">
          <a:xfrm>
            <a:off x="5888038" y="3817938"/>
            <a:ext cx="706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i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6000" b="1" i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0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1920875" y="2566035"/>
            <a:ext cx="1756410" cy="99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实现基于浏览器的分布式爬虫技术，从网站爬取相关信息；</a:t>
            </a:r>
            <a:endParaRPr 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2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040255" y="4311650"/>
            <a:ext cx="1515110" cy="99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设计实现基于内容的推荐算法。</a:t>
            </a:r>
            <a:r>
              <a:rPr 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通过用户数据测试推荐的准确性；</a:t>
            </a:r>
            <a:endParaRPr 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4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8357870" y="2562860"/>
            <a:ext cx="1493520" cy="74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如果数据爬取失败，则使用下载的数据集；</a:t>
            </a:r>
            <a:endParaRPr 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6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8357870" y="4213543"/>
            <a:ext cx="1295400" cy="12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制作音乐电台网页，在网页中实现向用户推荐感兴趣的音乐。</a:t>
            </a:r>
            <a:endParaRPr 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8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9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456180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研究方法及步骤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矩形 1"/>
          <p:cNvGrpSpPr/>
          <p:nvPr/>
        </p:nvGrpSpPr>
        <p:grpSpPr bwMode="auto">
          <a:xfrm>
            <a:off x="-12700" y="1272540"/>
            <a:ext cx="12223750" cy="4833938"/>
            <a:chOff x="0" y="0"/>
            <a:chExt cx="7700" cy="3045"/>
          </a:xfrm>
        </p:grpSpPr>
        <p:pic>
          <p:nvPicPr>
            <p:cNvPr id="25622" name="矩形 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00" cy="3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Text Box 4"/>
            <p:cNvSpPr txBox="1">
              <a:spLocks noChangeArrowheads="1"/>
            </p:cNvSpPr>
            <p:nvPr/>
          </p:nvSpPr>
          <p:spPr bwMode="auto">
            <a:xfrm>
              <a:off x="8" y="9"/>
              <a:ext cx="7680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603" name="组合 2"/>
          <p:cNvGrpSpPr/>
          <p:nvPr/>
        </p:nvGrpSpPr>
        <p:grpSpPr bwMode="auto">
          <a:xfrm>
            <a:off x="5974715" y="3014345"/>
            <a:ext cx="800100" cy="801370"/>
            <a:chOff x="0" y="0"/>
            <a:chExt cx="649224" cy="649224"/>
          </a:xfrm>
        </p:grpSpPr>
        <p:sp>
          <p:nvSpPr>
            <p:cNvPr id="25620" name="Freeform 620"/>
            <p:cNvSpPr/>
            <p:nvPr/>
          </p:nvSpPr>
          <p:spPr bwMode="auto">
            <a:xfrm>
              <a:off x="157988" y="160591"/>
              <a:ext cx="333248" cy="328041"/>
            </a:xfrm>
            <a:custGeom>
              <a:avLst/>
              <a:gdLst>
                <a:gd name="T0" fmla="*/ 325120 w 287"/>
                <a:gd name="T1" fmla="*/ 3477 h 283"/>
                <a:gd name="T2" fmla="*/ 241518 w 287"/>
                <a:gd name="T3" fmla="*/ 16228 h 283"/>
                <a:gd name="T4" fmla="*/ 166043 w 287"/>
                <a:gd name="T5" fmla="*/ 0 h 283"/>
                <a:gd name="T6" fmla="*/ 91730 w 287"/>
                <a:gd name="T7" fmla="*/ 16228 h 283"/>
                <a:gd name="T8" fmla="*/ 8128 w 287"/>
                <a:gd name="T9" fmla="*/ 3477 h 283"/>
                <a:gd name="T10" fmla="*/ 0 w 287"/>
                <a:gd name="T11" fmla="*/ 69549 h 283"/>
                <a:gd name="T12" fmla="*/ 77797 w 287"/>
                <a:gd name="T13" fmla="*/ 274720 h 283"/>
                <a:gd name="T14" fmla="*/ 166043 w 287"/>
                <a:gd name="T15" fmla="*/ 328041 h 283"/>
                <a:gd name="T16" fmla="*/ 255451 w 287"/>
                <a:gd name="T17" fmla="*/ 274720 h 283"/>
                <a:gd name="T18" fmla="*/ 333248 w 287"/>
                <a:gd name="T19" fmla="*/ 69549 h 283"/>
                <a:gd name="T20" fmla="*/ 325120 w 287"/>
                <a:gd name="T21" fmla="*/ 3477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椭圆 4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560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097088"/>
            <a:ext cx="4538663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Box 13"/>
          <p:cNvSpPr txBox="1">
            <a:spLocks noChangeArrowheads="1"/>
          </p:cNvSpPr>
          <p:nvPr/>
        </p:nvSpPr>
        <p:spPr bwMode="auto">
          <a:xfrm>
            <a:off x="7160895" y="3168015"/>
            <a:ext cx="31915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  <a:endParaRPr 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613" name="图片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 r="28453" b="18967"/>
          <a:stretch>
            <a:fillRect/>
          </a:stretch>
        </p:blipFill>
        <p:spPr bwMode="auto">
          <a:xfrm>
            <a:off x="996950" y="2238375"/>
            <a:ext cx="39592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4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7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748" name="组合 3"/>
          <p:cNvGrpSpPr/>
          <p:nvPr/>
        </p:nvGrpSpPr>
        <p:grpSpPr bwMode="auto">
          <a:xfrm>
            <a:off x="7138988" y="1944688"/>
            <a:ext cx="903287" cy="928687"/>
            <a:chOff x="0" y="0"/>
            <a:chExt cx="1884994" cy="1884995"/>
          </a:xfrm>
        </p:grpSpPr>
        <p:grpSp>
          <p:nvGrpSpPr>
            <p:cNvPr id="31812" name="椭圆 4"/>
            <p:cNvGrpSpPr/>
            <p:nvPr/>
          </p:nvGrpSpPr>
          <p:grpSpPr bwMode="auto">
            <a:xfrm>
              <a:off x="-25403" y="-25329"/>
              <a:ext cx="1944902" cy="1942132"/>
              <a:chOff x="0" y="0"/>
              <a:chExt cx="932688" cy="957072"/>
            </a:xfrm>
          </p:grpSpPr>
          <p:pic>
            <p:nvPicPr>
              <p:cNvPr id="31816" name="椭圆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5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17" name="Text Box 7"/>
              <p:cNvSpPr txBox="1">
                <a:spLocks noChangeArrowheads="1"/>
              </p:cNvSpPr>
              <p:nvPr/>
            </p:nvSpPr>
            <p:spPr bwMode="auto">
              <a:xfrm>
                <a:off x="144564" y="148518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813" name="任意多边形 5"/>
            <p:cNvGrpSpPr/>
            <p:nvPr/>
          </p:nvGrpSpPr>
          <p:grpSpPr bwMode="auto">
            <a:xfrm>
              <a:off x="25444" y="-588"/>
              <a:ext cx="1703378" cy="1434951"/>
              <a:chOff x="0" y="0"/>
              <a:chExt cx="816864" cy="707136"/>
            </a:xfrm>
          </p:grpSpPr>
          <p:pic>
            <p:nvPicPr>
              <p:cNvPr id="31814" name="任意多边形 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0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15" name="Text Box 10"/>
              <p:cNvSpPr txBox="1">
                <a:spLocks noChangeArrowheads="1"/>
              </p:cNvSpPr>
              <p:nvPr/>
            </p:nvSpPr>
            <p:spPr bwMode="auto">
              <a:xfrm>
                <a:off x="315" y="290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49" name="组合 6"/>
          <p:cNvGrpSpPr/>
          <p:nvPr/>
        </p:nvGrpSpPr>
        <p:grpSpPr bwMode="auto">
          <a:xfrm>
            <a:off x="6627813" y="3162300"/>
            <a:ext cx="903287" cy="928688"/>
            <a:chOff x="0" y="0"/>
            <a:chExt cx="1884994" cy="1884995"/>
          </a:xfrm>
        </p:grpSpPr>
        <p:grpSp>
          <p:nvGrpSpPr>
            <p:cNvPr id="31806" name="椭圆 7"/>
            <p:cNvGrpSpPr/>
            <p:nvPr/>
          </p:nvGrpSpPr>
          <p:grpSpPr bwMode="auto">
            <a:xfrm>
              <a:off x="-28483" y="-21114"/>
              <a:ext cx="1957613" cy="1942132"/>
              <a:chOff x="0" y="0"/>
              <a:chExt cx="938784" cy="957072"/>
            </a:xfrm>
          </p:grpSpPr>
          <p:pic>
            <p:nvPicPr>
              <p:cNvPr id="31810" name="椭圆 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8784" cy="95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11" name="Text Box 14"/>
              <p:cNvSpPr txBox="1">
                <a:spLocks noChangeArrowheads="1"/>
              </p:cNvSpPr>
              <p:nvPr/>
            </p:nvSpPr>
            <p:spPr bwMode="auto">
              <a:xfrm>
                <a:off x="146041" y="146441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807" name="任意多边形 8"/>
            <p:cNvGrpSpPr/>
            <p:nvPr/>
          </p:nvGrpSpPr>
          <p:grpSpPr bwMode="auto">
            <a:xfrm>
              <a:off x="22364" y="3626"/>
              <a:ext cx="1703378" cy="1434951"/>
              <a:chOff x="0" y="0"/>
              <a:chExt cx="816864" cy="707136"/>
            </a:xfrm>
          </p:grpSpPr>
          <p:pic>
            <p:nvPicPr>
              <p:cNvPr id="31808" name="任意多边形 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0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09" name="Text Box 17"/>
              <p:cNvSpPr txBox="1">
                <a:spLocks noChangeArrowheads="1"/>
              </p:cNvSpPr>
              <p:nvPr/>
            </p:nvSpPr>
            <p:spPr bwMode="auto">
              <a:xfrm>
                <a:off x="1792" y="-1787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0" name="组合 9"/>
          <p:cNvGrpSpPr/>
          <p:nvPr/>
        </p:nvGrpSpPr>
        <p:grpSpPr bwMode="auto">
          <a:xfrm>
            <a:off x="7135813" y="4381500"/>
            <a:ext cx="903287" cy="928688"/>
            <a:chOff x="0" y="0"/>
            <a:chExt cx="1884994" cy="1884995"/>
          </a:xfrm>
        </p:grpSpPr>
        <p:grpSp>
          <p:nvGrpSpPr>
            <p:cNvPr id="31800" name="椭圆 10"/>
            <p:cNvGrpSpPr/>
            <p:nvPr/>
          </p:nvGrpSpPr>
          <p:grpSpPr bwMode="auto">
            <a:xfrm>
              <a:off x="-19597" y="-22571"/>
              <a:ext cx="1944902" cy="1942132"/>
              <a:chOff x="0" y="0"/>
              <a:chExt cx="932688" cy="957072"/>
            </a:xfrm>
          </p:grpSpPr>
          <p:pic>
            <p:nvPicPr>
              <p:cNvPr id="31804" name="椭圆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5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05" name="Text Box 21"/>
              <p:cNvSpPr txBox="1">
                <a:spLocks noChangeArrowheads="1"/>
              </p:cNvSpPr>
              <p:nvPr/>
            </p:nvSpPr>
            <p:spPr bwMode="auto">
              <a:xfrm>
                <a:off x="141780" y="147159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801" name="任意多边形 11"/>
            <p:cNvGrpSpPr/>
            <p:nvPr/>
          </p:nvGrpSpPr>
          <p:grpSpPr bwMode="auto">
            <a:xfrm>
              <a:off x="31250" y="2169"/>
              <a:ext cx="1703378" cy="1434951"/>
              <a:chOff x="0" y="0"/>
              <a:chExt cx="816864" cy="707136"/>
            </a:xfrm>
          </p:grpSpPr>
          <p:pic>
            <p:nvPicPr>
              <p:cNvPr id="31802" name="任意多边形 1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0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03" name="Text Box 24"/>
              <p:cNvSpPr txBox="1">
                <a:spLocks noChangeArrowheads="1"/>
              </p:cNvSpPr>
              <p:nvPr/>
            </p:nvSpPr>
            <p:spPr bwMode="auto">
              <a:xfrm>
                <a:off x="-2469" y="-1069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1" name="组合 12"/>
          <p:cNvGrpSpPr/>
          <p:nvPr/>
        </p:nvGrpSpPr>
        <p:grpSpPr bwMode="auto">
          <a:xfrm>
            <a:off x="8342313" y="4895850"/>
            <a:ext cx="904875" cy="928688"/>
            <a:chOff x="0" y="0"/>
            <a:chExt cx="1884994" cy="1884995"/>
          </a:xfrm>
        </p:grpSpPr>
        <p:grpSp>
          <p:nvGrpSpPr>
            <p:cNvPr id="31794" name="椭圆 13"/>
            <p:cNvGrpSpPr/>
            <p:nvPr/>
          </p:nvGrpSpPr>
          <p:grpSpPr bwMode="auto">
            <a:xfrm>
              <a:off x="-20227" y="-26283"/>
              <a:ext cx="1944902" cy="1954503"/>
              <a:chOff x="0" y="0"/>
              <a:chExt cx="932688" cy="963168"/>
            </a:xfrm>
          </p:grpSpPr>
          <p:pic>
            <p:nvPicPr>
              <p:cNvPr id="31798" name="椭圆 1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63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99" name="Text Box 28"/>
              <p:cNvSpPr txBox="1">
                <a:spLocks noChangeArrowheads="1"/>
              </p:cNvSpPr>
              <p:nvPr/>
            </p:nvSpPr>
            <p:spPr bwMode="auto">
              <a:xfrm>
                <a:off x="142082" y="148988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795" name="任意多边形 14"/>
            <p:cNvGrpSpPr/>
            <p:nvPr/>
          </p:nvGrpSpPr>
          <p:grpSpPr bwMode="auto">
            <a:xfrm>
              <a:off x="30620" y="-1542"/>
              <a:ext cx="1703378" cy="1447322"/>
              <a:chOff x="0" y="0"/>
              <a:chExt cx="816864" cy="713232"/>
            </a:xfrm>
          </p:grpSpPr>
          <p:pic>
            <p:nvPicPr>
              <p:cNvPr id="31796" name="任意多边形 1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13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97" name="Text Box 31"/>
              <p:cNvSpPr txBox="1">
                <a:spLocks noChangeArrowheads="1"/>
              </p:cNvSpPr>
              <p:nvPr/>
            </p:nvSpPr>
            <p:spPr bwMode="auto">
              <a:xfrm>
                <a:off x="-2167" y="760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2" name="组合 15"/>
          <p:cNvGrpSpPr/>
          <p:nvPr/>
        </p:nvGrpSpPr>
        <p:grpSpPr bwMode="auto">
          <a:xfrm>
            <a:off x="9575800" y="4375150"/>
            <a:ext cx="903288" cy="928688"/>
            <a:chOff x="0" y="0"/>
            <a:chExt cx="1884994" cy="1884995"/>
          </a:xfrm>
        </p:grpSpPr>
        <p:grpSp>
          <p:nvGrpSpPr>
            <p:cNvPr id="31788" name="椭圆 16"/>
            <p:cNvGrpSpPr/>
            <p:nvPr/>
          </p:nvGrpSpPr>
          <p:grpSpPr bwMode="auto">
            <a:xfrm>
              <a:off x="-21949" y="-21498"/>
              <a:ext cx="1944902" cy="1942132"/>
              <a:chOff x="0" y="0"/>
              <a:chExt cx="932688" cy="957072"/>
            </a:xfrm>
          </p:grpSpPr>
          <p:pic>
            <p:nvPicPr>
              <p:cNvPr id="31792" name="椭圆 16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5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93" name="Text Box 35"/>
              <p:cNvSpPr txBox="1">
                <a:spLocks noChangeArrowheads="1"/>
              </p:cNvSpPr>
              <p:nvPr/>
            </p:nvSpPr>
            <p:spPr bwMode="auto">
              <a:xfrm>
                <a:off x="142908" y="146630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789" name="任意多边形 17"/>
            <p:cNvGrpSpPr/>
            <p:nvPr/>
          </p:nvGrpSpPr>
          <p:grpSpPr bwMode="auto">
            <a:xfrm>
              <a:off x="28898" y="3243"/>
              <a:ext cx="1703378" cy="1434951"/>
              <a:chOff x="0" y="0"/>
              <a:chExt cx="816864" cy="707136"/>
            </a:xfrm>
          </p:grpSpPr>
          <p:pic>
            <p:nvPicPr>
              <p:cNvPr id="31790" name="任意多边形 1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0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91" name="Text Box 38"/>
              <p:cNvSpPr txBox="1">
                <a:spLocks noChangeArrowheads="1"/>
              </p:cNvSpPr>
              <p:nvPr/>
            </p:nvSpPr>
            <p:spPr bwMode="auto">
              <a:xfrm>
                <a:off x="-1341" y="-1598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3" name="组合 18"/>
          <p:cNvGrpSpPr/>
          <p:nvPr/>
        </p:nvGrpSpPr>
        <p:grpSpPr bwMode="auto">
          <a:xfrm>
            <a:off x="10072688" y="3154363"/>
            <a:ext cx="903287" cy="928687"/>
            <a:chOff x="0" y="0"/>
            <a:chExt cx="1884994" cy="1884995"/>
          </a:xfrm>
        </p:grpSpPr>
        <p:grpSp>
          <p:nvGrpSpPr>
            <p:cNvPr id="31782" name="椭圆 19"/>
            <p:cNvGrpSpPr/>
            <p:nvPr/>
          </p:nvGrpSpPr>
          <p:grpSpPr bwMode="auto">
            <a:xfrm>
              <a:off x="-29148" y="-30013"/>
              <a:ext cx="1957613" cy="1954503"/>
              <a:chOff x="0" y="0"/>
              <a:chExt cx="938784" cy="963168"/>
            </a:xfrm>
          </p:grpSpPr>
          <p:pic>
            <p:nvPicPr>
              <p:cNvPr id="31786" name="椭圆 19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8784" cy="963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87" name="Text Box 42"/>
              <p:cNvSpPr txBox="1">
                <a:spLocks noChangeArrowheads="1"/>
              </p:cNvSpPr>
              <p:nvPr/>
            </p:nvSpPr>
            <p:spPr bwMode="auto">
              <a:xfrm>
                <a:off x="146360" y="150826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783" name="任意多边形 20"/>
            <p:cNvGrpSpPr/>
            <p:nvPr/>
          </p:nvGrpSpPr>
          <p:grpSpPr bwMode="auto">
            <a:xfrm>
              <a:off x="21699" y="-5272"/>
              <a:ext cx="1703378" cy="1447322"/>
              <a:chOff x="0" y="0"/>
              <a:chExt cx="816864" cy="713232"/>
            </a:xfrm>
          </p:grpSpPr>
          <p:pic>
            <p:nvPicPr>
              <p:cNvPr id="31784" name="任意多边形 2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13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85" name="Text Box 45"/>
              <p:cNvSpPr txBox="1">
                <a:spLocks noChangeArrowheads="1"/>
              </p:cNvSpPr>
              <p:nvPr/>
            </p:nvSpPr>
            <p:spPr bwMode="auto">
              <a:xfrm>
                <a:off x="2111" y="2598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4" name="组合 21"/>
          <p:cNvGrpSpPr/>
          <p:nvPr/>
        </p:nvGrpSpPr>
        <p:grpSpPr bwMode="auto">
          <a:xfrm>
            <a:off x="9550400" y="1935163"/>
            <a:ext cx="903288" cy="928687"/>
            <a:chOff x="0" y="0"/>
            <a:chExt cx="1884994" cy="1884995"/>
          </a:xfrm>
        </p:grpSpPr>
        <p:grpSp>
          <p:nvGrpSpPr>
            <p:cNvPr id="31776" name="椭圆 22"/>
            <p:cNvGrpSpPr/>
            <p:nvPr/>
          </p:nvGrpSpPr>
          <p:grpSpPr bwMode="auto">
            <a:xfrm>
              <a:off x="-19943" y="-18570"/>
              <a:ext cx="1944902" cy="1942132"/>
              <a:chOff x="0" y="0"/>
              <a:chExt cx="932688" cy="957072"/>
            </a:xfrm>
          </p:grpSpPr>
          <p:pic>
            <p:nvPicPr>
              <p:cNvPr id="31780" name="椭圆 2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5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81" name="Text Box 49"/>
              <p:cNvSpPr txBox="1">
                <a:spLocks noChangeArrowheads="1"/>
              </p:cNvSpPr>
              <p:nvPr/>
            </p:nvSpPr>
            <p:spPr bwMode="auto">
              <a:xfrm>
                <a:off x="141946" y="145187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777" name="任意多边形 23"/>
            <p:cNvGrpSpPr/>
            <p:nvPr/>
          </p:nvGrpSpPr>
          <p:grpSpPr bwMode="auto">
            <a:xfrm>
              <a:off x="30904" y="6171"/>
              <a:ext cx="1703378" cy="1434951"/>
              <a:chOff x="0" y="0"/>
              <a:chExt cx="816864" cy="707136"/>
            </a:xfrm>
          </p:grpSpPr>
          <p:pic>
            <p:nvPicPr>
              <p:cNvPr id="31778" name="任意多边形 2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0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79" name="Text Box 52"/>
              <p:cNvSpPr txBox="1">
                <a:spLocks noChangeArrowheads="1"/>
              </p:cNvSpPr>
              <p:nvPr/>
            </p:nvSpPr>
            <p:spPr bwMode="auto">
              <a:xfrm>
                <a:off x="-2303" y="-3041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1755" name="组合 24"/>
          <p:cNvGrpSpPr/>
          <p:nvPr/>
        </p:nvGrpSpPr>
        <p:grpSpPr bwMode="auto">
          <a:xfrm>
            <a:off x="8331200" y="1441450"/>
            <a:ext cx="904875" cy="928688"/>
            <a:chOff x="0" y="0"/>
            <a:chExt cx="1884994" cy="1884995"/>
          </a:xfrm>
        </p:grpSpPr>
        <p:grpSp>
          <p:nvGrpSpPr>
            <p:cNvPr id="31770" name="椭圆 25"/>
            <p:cNvGrpSpPr/>
            <p:nvPr/>
          </p:nvGrpSpPr>
          <p:grpSpPr bwMode="auto">
            <a:xfrm>
              <a:off x="-22262" y="-30599"/>
              <a:ext cx="1944902" cy="1954503"/>
              <a:chOff x="0" y="0"/>
              <a:chExt cx="932688" cy="963168"/>
            </a:xfrm>
          </p:grpSpPr>
          <p:pic>
            <p:nvPicPr>
              <p:cNvPr id="31774" name="椭圆 2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32688" cy="963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75" name="Text Box 56"/>
              <p:cNvSpPr txBox="1">
                <a:spLocks noChangeArrowheads="1"/>
              </p:cNvSpPr>
              <p:nvPr/>
            </p:nvSpPr>
            <p:spPr bwMode="auto">
              <a:xfrm>
                <a:off x="143058" y="151115"/>
                <a:ext cx="639195" cy="656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771" name="任意多边形 26"/>
            <p:cNvGrpSpPr/>
            <p:nvPr/>
          </p:nvGrpSpPr>
          <p:grpSpPr bwMode="auto">
            <a:xfrm>
              <a:off x="28585" y="-5858"/>
              <a:ext cx="1703378" cy="1447322"/>
              <a:chOff x="0" y="0"/>
              <a:chExt cx="816864" cy="713232"/>
            </a:xfrm>
          </p:grpSpPr>
          <p:pic>
            <p:nvPicPr>
              <p:cNvPr id="31772" name="任意多边形 2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6864" cy="713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773" name="Text Box 59"/>
              <p:cNvSpPr txBox="1">
                <a:spLocks noChangeArrowheads="1"/>
              </p:cNvSpPr>
              <p:nvPr/>
            </p:nvSpPr>
            <p:spPr bwMode="auto">
              <a:xfrm>
                <a:off x="-1191" y="2887"/>
                <a:ext cx="816679" cy="709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756" name="Line 3"/>
          <p:cNvSpPr>
            <a:spLocks noChangeShapeType="1"/>
          </p:cNvSpPr>
          <p:nvPr/>
        </p:nvSpPr>
        <p:spPr bwMode="auto">
          <a:xfrm>
            <a:off x="7913688" y="2744788"/>
            <a:ext cx="1762125" cy="1765300"/>
          </a:xfrm>
          <a:prstGeom prst="line">
            <a:avLst/>
          </a:prstGeom>
          <a:noFill/>
          <a:ln w="952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757" name="Line 4"/>
          <p:cNvSpPr>
            <a:spLocks noChangeShapeType="1"/>
          </p:cNvSpPr>
          <p:nvPr/>
        </p:nvSpPr>
        <p:spPr bwMode="auto">
          <a:xfrm rot="10800000" flipH="1">
            <a:off x="7956550" y="2749550"/>
            <a:ext cx="1709738" cy="1720850"/>
          </a:xfrm>
          <a:prstGeom prst="line">
            <a:avLst/>
          </a:prstGeom>
          <a:noFill/>
          <a:ln w="952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758" name="Line 5"/>
          <p:cNvSpPr>
            <a:spLocks noChangeShapeType="1"/>
          </p:cNvSpPr>
          <p:nvPr/>
        </p:nvSpPr>
        <p:spPr bwMode="auto">
          <a:xfrm>
            <a:off x="7546975" y="3629025"/>
            <a:ext cx="2497138" cy="0"/>
          </a:xfrm>
          <a:prstGeom prst="line">
            <a:avLst/>
          </a:prstGeom>
          <a:noFill/>
          <a:ln w="952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759" name="Line 6"/>
          <p:cNvSpPr>
            <a:spLocks noChangeShapeType="1"/>
          </p:cNvSpPr>
          <p:nvPr/>
        </p:nvSpPr>
        <p:spPr bwMode="auto">
          <a:xfrm rot="10800000" flipH="1">
            <a:off x="8805863" y="2384425"/>
            <a:ext cx="0" cy="2530475"/>
          </a:xfrm>
          <a:prstGeom prst="line">
            <a:avLst/>
          </a:prstGeom>
          <a:noFill/>
          <a:ln w="952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760" name="Freeform 122"/>
          <p:cNvSpPr/>
          <p:nvPr/>
        </p:nvSpPr>
        <p:spPr bwMode="auto">
          <a:xfrm>
            <a:off x="9852025" y="4659313"/>
            <a:ext cx="384175" cy="384175"/>
          </a:xfrm>
          <a:custGeom>
            <a:avLst/>
            <a:gdLst>
              <a:gd name="T0" fmla="*/ 355031 w 290"/>
              <a:gd name="T1" fmla="*/ 239778 h 290"/>
              <a:gd name="T2" fmla="*/ 287469 w 290"/>
              <a:gd name="T3" fmla="*/ 246402 h 290"/>
              <a:gd name="T4" fmla="*/ 210634 w 290"/>
              <a:gd name="T5" fmla="*/ 168242 h 290"/>
              <a:gd name="T6" fmla="*/ 380201 w 290"/>
              <a:gd name="T7" fmla="*/ 66237 h 290"/>
              <a:gd name="T8" fmla="*/ 351056 w 290"/>
              <a:gd name="T9" fmla="*/ 37093 h 290"/>
              <a:gd name="T10" fmla="*/ 133799 w 290"/>
              <a:gd name="T11" fmla="*/ 92732 h 290"/>
              <a:gd name="T12" fmla="*/ 54314 w 290"/>
              <a:gd name="T13" fmla="*/ 11923 h 290"/>
              <a:gd name="T14" fmla="*/ 11923 w 290"/>
              <a:gd name="T15" fmla="*/ 11923 h 290"/>
              <a:gd name="T16" fmla="*/ 11923 w 290"/>
              <a:gd name="T17" fmla="*/ 54314 h 290"/>
              <a:gd name="T18" fmla="*/ 92732 w 290"/>
              <a:gd name="T19" fmla="*/ 133799 h 290"/>
              <a:gd name="T20" fmla="*/ 37093 w 290"/>
              <a:gd name="T21" fmla="*/ 351056 h 290"/>
              <a:gd name="T22" fmla="*/ 66237 w 290"/>
              <a:gd name="T23" fmla="*/ 380201 h 290"/>
              <a:gd name="T24" fmla="*/ 168242 w 290"/>
              <a:gd name="T25" fmla="*/ 210634 h 290"/>
              <a:gd name="T26" fmla="*/ 245077 w 290"/>
              <a:gd name="T27" fmla="*/ 287469 h 290"/>
              <a:gd name="T28" fmla="*/ 239778 w 290"/>
              <a:gd name="T29" fmla="*/ 356355 h 290"/>
              <a:gd name="T30" fmla="*/ 268923 w 290"/>
              <a:gd name="T31" fmla="*/ 384175 h 290"/>
              <a:gd name="T32" fmla="*/ 309989 w 290"/>
              <a:gd name="T33" fmla="*/ 309989 h 290"/>
              <a:gd name="T34" fmla="*/ 384175 w 290"/>
              <a:gd name="T35" fmla="*/ 268923 h 290"/>
              <a:gd name="T36" fmla="*/ 355031 w 290"/>
              <a:gd name="T37" fmla="*/ 239778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1761" name="组合 3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00" y="2266950"/>
            <a:ext cx="4683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2" name="组合 3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1736725"/>
            <a:ext cx="56038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3" name="组合 4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5" y="2219325"/>
            <a:ext cx="4270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4" name="Freeform 438"/>
          <p:cNvSpPr>
            <a:spLocks noEditPoints="1"/>
          </p:cNvSpPr>
          <p:nvPr/>
        </p:nvSpPr>
        <p:spPr bwMode="auto">
          <a:xfrm>
            <a:off x="6913563" y="3459163"/>
            <a:ext cx="331787" cy="358775"/>
          </a:xfrm>
          <a:custGeom>
            <a:avLst/>
            <a:gdLst>
              <a:gd name="T0" fmla="*/ 331787 w 266"/>
              <a:gd name="T1" fmla="*/ 79728 h 288"/>
              <a:gd name="T2" fmla="*/ 325550 w 266"/>
              <a:gd name="T3" fmla="*/ 27406 h 288"/>
              <a:gd name="T4" fmla="*/ 291873 w 266"/>
              <a:gd name="T5" fmla="*/ 0 h 288"/>
              <a:gd name="T6" fmla="*/ 38667 w 266"/>
              <a:gd name="T7" fmla="*/ 0 h 288"/>
              <a:gd name="T8" fmla="*/ 4989 w 266"/>
              <a:gd name="T9" fmla="*/ 27406 h 288"/>
              <a:gd name="T10" fmla="*/ 0 w 266"/>
              <a:gd name="T11" fmla="*/ 78482 h 288"/>
              <a:gd name="T12" fmla="*/ 0 w 266"/>
              <a:gd name="T13" fmla="*/ 308945 h 288"/>
              <a:gd name="T14" fmla="*/ 28688 w 266"/>
              <a:gd name="T15" fmla="*/ 308945 h 288"/>
              <a:gd name="T16" fmla="*/ 28688 w 266"/>
              <a:gd name="T17" fmla="*/ 333860 h 288"/>
              <a:gd name="T18" fmla="*/ 53635 w 266"/>
              <a:gd name="T19" fmla="*/ 358775 h 288"/>
              <a:gd name="T20" fmla="*/ 78581 w 266"/>
              <a:gd name="T21" fmla="*/ 333860 h 288"/>
              <a:gd name="T22" fmla="*/ 78581 w 266"/>
              <a:gd name="T23" fmla="*/ 308945 h 288"/>
              <a:gd name="T24" fmla="*/ 254453 w 266"/>
              <a:gd name="T25" fmla="*/ 308945 h 288"/>
              <a:gd name="T26" fmla="*/ 254453 w 266"/>
              <a:gd name="T27" fmla="*/ 333860 h 288"/>
              <a:gd name="T28" fmla="*/ 279400 w 266"/>
              <a:gd name="T29" fmla="*/ 358775 h 288"/>
              <a:gd name="T30" fmla="*/ 304346 w 266"/>
              <a:gd name="T31" fmla="*/ 333860 h 288"/>
              <a:gd name="T32" fmla="*/ 304346 w 266"/>
              <a:gd name="T33" fmla="*/ 308945 h 288"/>
              <a:gd name="T34" fmla="*/ 331787 w 266"/>
              <a:gd name="T35" fmla="*/ 308945 h 288"/>
              <a:gd name="T36" fmla="*/ 331787 w 266"/>
              <a:gd name="T37" fmla="*/ 79728 h 288"/>
              <a:gd name="T38" fmla="*/ 125979 w 266"/>
              <a:gd name="T39" fmla="*/ 19932 h 288"/>
              <a:gd name="T40" fmla="*/ 205808 w 266"/>
              <a:gd name="T41" fmla="*/ 19932 h 288"/>
              <a:gd name="T42" fmla="*/ 217034 w 266"/>
              <a:gd name="T43" fmla="*/ 31144 h 288"/>
              <a:gd name="T44" fmla="*/ 205808 w 266"/>
              <a:gd name="T45" fmla="*/ 41110 h 288"/>
              <a:gd name="T46" fmla="*/ 125979 w 266"/>
              <a:gd name="T47" fmla="*/ 41110 h 288"/>
              <a:gd name="T48" fmla="*/ 116001 w 266"/>
              <a:gd name="T49" fmla="*/ 31144 h 288"/>
              <a:gd name="T50" fmla="*/ 125979 w 266"/>
              <a:gd name="T51" fmla="*/ 19932 h 288"/>
              <a:gd name="T52" fmla="*/ 41162 w 266"/>
              <a:gd name="T53" fmla="*/ 83465 h 288"/>
              <a:gd name="T54" fmla="*/ 58624 w 266"/>
              <a:gd name="T55" fmla="*/ 64779 h 288"/>
              <a:gd name="T56" fmla="*/ 273163 w 266"/>
              <a:gd name="T57" fmla="*/ 64779 h 288"/>
              <a:gd name="T58" fmla="*/ 291873 w 266"/>
              <a:gd name="T59" fmla="*/ 83465 h 288"/>
              <a:gd name="T60" fmla="*/ 296862 w 266"/>
              <a:gd name="T61" fmla="*/ 194336 h 288"/>
              <a:gd name="T62" fmla="*/ 278152 w 266"/>
              <a:gd name="T63" fmla="*/ 213023 h 288"/>
              <a:gd name="T64" fmla="*/ 53635 w 266"/>
              <a:gd name="T65" fmla="*/ 213023 h 288"/>
              <a:gd name="T66" fmla="*/ 34925 w 266"/>
              <a:gd name="T67" fmla="*/ 194336 h 288"/>
              <a:gd name="T68" fmla="*/ 41162 w 266"/>
              <a:gd name="T69" fmla="*/ 83465 h 288"/>
              <a:gd name="T70" fmla="*/ 78581 w 266"/>
              <a:gd name="T71" fmla="*/ 277801 h 288"/>
              <a:gd name="T72" fmla="*/ 59871 w 266"/>
              <a:gd name="T73" fmla="*/ 286522 h 288"/>
              <a:gd name="T74" fmla="*/ 33678 w 266"/>
              <a:gd name="T75" fmla="*/ 261607 h 288"/>
              <a:gd name="T76" fmla="*/ 33678 w 266"/>
              <a:gd name="T77" fmla="*/ 261607 h 288"/>
              <a:gd name="T78" fmla="*/ 59871 w 266"/>
              <a:gd name="T79" fmla="*/ 235446 h 288"/>
              <a:gd name="T80" fmla="*/ 86065 w 266"/>
              <a:gd name="T81" fmla="*/ 261607 h 288"/>
              <a:gd name="T82" fmla="*/ 78581 w 266"/>
              <a:gd name="T83" fmla="*/ 277801 h 288"/>
              <a:gd name="T84" fmla="*/ 274410 w 266"/>
              <a:gd name="T85" fmla="*/ 286522 h 288"/>
              <a:gd name="T86" fmla="*/ 254453 w 266"/>
              <a:gd name="T87" fmla="*/ 276556 h 288"/>
              <a:gd name="T88" fmla="*/ 248217 w 266"/>
              <a:gd name="T89" fmla="*/ 261607 h 288"/>
              <a:gd name="T90" fmla="*/ 274410 w 266"/>
              <a:gd name="T91" fmla="*/ 235446 h 288"/>
              <a:gd name="T92" fmla="*/ 299357 w 266"/>
              <a:gd name="T93" fmla="*/ 261607 h 288"/>
              <a:gd name="T94" fmla="*/ 299357 w 266"/>
              <a:gd name="T95" fmla="*/ 262853 h 288"/>
              <a:gd name="T96" fmla="*/ 274410 w 266"/>
              <a:gd name="T97" fmla="*/ 286522 h 28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66" h="288">
                <a:moveTo>
                  <a:pt x="266" y="64"/>
                </a:moveTo>
                <a:cubicBezTo>
                  <a:pt x="261" y="22"/>
                  <a:pt x="261" y="22"/>
                  <a:pt x="261" y="22"/>
                </a:cubicBezTo>
                <a:cubicBezTo>
                  <a:pt x="261" y="10"/>
                  <a:pt x="247" y="0"/>
                  <a:pt x="23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0"/>
                  <a:pt x="4" y="10"/>
                  <a:pt x="4" y="2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48"/>
                  <a:pt x="0" y="248"/>
                  <a:pt x="0" y="248"/>
                </a:cubicBezTo>
                <a:cubicBezTo>
                  <a:pt x="23" y="248"/>
                  <a:pt x="23" y="248"/>
                  <a:pt x="23" y="248"/>
                </a:cubicBezTo>
                <a:cubicBezTo>
                  <a:pt x="23" y="268"/>
                  <a:pt x="23" y="268"/>
                  <a:pt x="23" y="268"/>
                </a:cubicBezTo>
                <a:cubicBezTo>
                  <a:pt x="23" y="279"/>
                  <a:pt x="32" y="288"/>
                  <a:pt x="43" y="288"/>
                </a:cubicBezTo>
                <a:cubicBezTo>
                  <a:pt x="54" y="288"/>
                  <a:pt x="63" y="279"/>
                  <a:pt x="63" y="26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204" y="248"/>
                  <a:pt x="204" y="248"/>
                  <a:pt x="204" y="248"/>
                </a:cubicBezTo>
                <a:cubicBezTo>
                  <a:pt x="204" y="268"/>
                  <a:pt x="204" y="268"/>
                  <a:pt x="204" y="268"/>
                </a:cubicBezTo>
                <a:cubicBezTo>
                  <a:pt x="204" y="279"/>
                  <a:pt x="213" y="288"/>
                  <a:pt x="224" y="288"/>
                </a:cubicBezTo>
                <a:cubicBezTo>
                  <a:pt x="235" y="288"/>
                  <a:pt x="244" y="279"/>
                  <a:pt x="244" y="268"/>
                </a:cubicBezTo>
                <a:cubicBezTo>
                  <a:pt x="244" y="248"/>
                  <a:pt x="244" y="248"/>
                  <a:pt x="244" y="248"/>
                </a:cubicBezTo>
                <a:cubicBezTo>
                  <a:pt x="266" y="248"/>
                  <a:pt x="266" y="248"/>
                  <a:pt x="266" y="248"/>
                </a:cubicBezTo>
                <a:lnTo>
                  <a:pt x="266" y="64"/>
                </a:lnTo>
                <a:close/>
                <a:moveTo>
                  <a:pt x="101" y="16"/>
                </a:moveTo>
                <a:cubicBezTo>
                  <a:pt x="165" y="16"/>
                  <a:pt x="165" y="16"/>
                  <a:pt x="165" y="16"/>
                </a:cubicBezTo>
                <a:cubicBezTo>
                  <a:pt x="170" y="16"/>
                  <a:pt x="174" y="20"/>
                  <a:pt x="174" y="25"/>
                </a:cubicBezTo>
                <a:cubicBezTo>
                  <a:pt x="174" y="30"/>
                  <a:pt x="170" y="33"/>
                  <a:pt x="165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96" y="33"/>
                  <a:pt x="93" y="30"/>
                  <a:pt x="93" y="25"/>
                </a:cubicBezTo>
                <a:cubicBezTo>
                  <a:pt x="93" y="20"/>
                  <a:pt x="96" y="16"/>
                  <a:pt x="101" y="16"/>
                </a:cubicBezTo>
                <a:close/>
                <a:moveTo>
                  <a:pt x="33" y="67"/>
                </a:moveTo>
                <a:cubicBezTo>
                  <a:pt x="33" y="59"/>
                  <a:pt x="39" y="52"/>
                  <a:pt x="47" y="5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227" y="52"/>
                  <a:pt x="234" y="59"/>
                  <a:pt x="234" y="67"/>
                </a:cubicBezTo>
                <a:cubicBezTo>
                  <a:pt x="238" y="156"/>
                  <a:pt x="238" y="156"/>
                  <a:pt x="238" y="156"/>
                </a:cubicBezTo>
                <a:cubicBezTo>
                  <a:pt x="238" y="164"/>
                  <a:pt x="232" y="171"/>
                  <a:pt x="223" y="171"/>
                </a:cubicBezTo>
                <a:cubicBezTo>
                  <a:pt x="43" y="171"/>
                  <a:pt x="43" y="171"/>
                  <a:pt x="43" y="171"/>
                </a:cubicBezTo>
                <a:cubicBezTo>
                  <a:pt x="35" y="171"/>
                  <a:pt x="28" y="164"/>
                  <a:pt x="28" y="156"/>
                </a:cubicBezTo>
                <a:lnTo>
                  <a:pt x="33" y="67"/>
                </a:lnTo>
                <a:close/>
                <a:moveTo>
                  <a:pt x="63" y="223"/>
                </a:moveTo>
                <a:cubicBezTo>
                  <a:pt x="60" y="228"/>
                  <a:pt x="54" y="230"/>
                  <a:pt x="48" y="230"/>
                </a:cubicBezTo>
                <a:cubicBezTo>
                  <a:pt x="37" y="230"/>
                  <a:pt x="28" y="221"/>
                  <a:pt x="27" y="210"/>
                </a:cubicBezTo>
                <a:cubicBezTo>
                  <a:pt x="27" y="210"/>
                  <a:pt x="27" y="210"/>
                  <a:pt x="27" y="210"/>
                </a:cubicBezTo>
                <a:cubicBezTo>
                  <a:pt x="27" y="198"/>
                  <a:pt x="37" y="189"/>
                  <a:pt x="48" y="189"/>
                </a:cubicBezTo>
                <a:cubicBezTo>
                  <a:pt x="59" y="189"/>
                  <a:pt x="69" y="198"/>
                  <a:pt x="69" y="210"/>
                </a:cubicBezTo>
                <a:cubicBezTo>
                  <a:pt x="69" y="215"/>
                  <a:pt x="67" y="220"/>
                  <a:pt x="63" y="223"/>
                </a:cubicBezTo>
                <a:close/>
                <a:moveTo>
                  <a:pt x="220" y="230"/>
                </a:moveTo>
                <a:cubicBezTo>
                  <a:pt x="213" y="230"/>
                  <a:pt x="207" y="227"/>
                  <a:pt x="204" y="222"/>
                </a:cubicBezTo>
                <a:cubicBezTo>
                  <a:pt x="201" y="219"/>
                  <a:pt x="199" y="214"/>
                  <a:pt x="199" y="210"/>
                </a:cubicBezTo>
                <a:cubicBezTo>
                  <a:pt x="199" y="198"/>
                  <a:pt x="208" y="189"/>
                  <a:pt x="220" y="189"/>
                </a:cubicBezTo>
                <a:cubicBezTo>
                  <a:pt x="231" y="189"/>
                  <a:pt x="240" y="198"/>
                  <a:pt x="240" y="210"/>
                </a:cubicBezTo>
                <a:cubicBezTo>
                  <a:pt x="240" y="210"/>
                  <a:pt x="240" y="210"/>
                  <a:pt x="240" y="211"/>
                </a:cubicBezTo>
                <a:cubicBezTo>
                  <a:pt x="240" y="222"/>
                  <a:pt x="231" y="230"/>
                  <a:pt x="220" y="23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1765" name="组合 4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4700588"/>
            <a:ext cx="4635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组合 5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5151438"/>
            <a:ext cx="4016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7" name="Freeform 243"/>
          <p:cNvSpPr>
            <a:spLocks noEditPoints="1"/>
          </p:cNvSpPr>
          <p:nvPr/>
        </p:nvSpPr>
        <p:spPr bwMode="auto">
          <a:xfrm>
            <a:off x="10323513" y="3417888"/>
            <a:ext cx="415925" cy="417512"/>
          </a:xfrm>
          <a:custGeom>
            <a:avLst/>
            <a:gdLst>
              <a:gd name="T0" fmla="*/ 207963 w 288"/>
              <a:gd name="T1" fmla="*/ 0 h 288"/>
              <a:gd name="T2" fmla="*/ 0 w 288"/>
              <a:gd name="T3" fmla="*/ 208756 h 288"/>
              <a:gd name="T4" fmla="*/ 207963 w 288"/>
              <a:gd name="T5" fmla="*/ 417512 h 288"/>
              <a:gd name="T6" fmla="*/ 415925 w 288"/>
              <a:gd name="T7" fmla="*/ 208756 h 288"/>
              <a:gd name="T8" fmla="*/ 207963 w 288"/>
              <a:gd name="T9" fmla="*/ 0 h 288"/>
              <a:gd name="T10" fmla="*/ 381265 w 288"/>
              <a:gd name="T11" fmla="*/ 208756 h 288"/>
              <a:gd name="T12" fmla="*/ 207963 w 288"/>
              <a:gd name="T13" fmla="*/ 382719 h 288"/>
              <a:gd name="T14" fmla="*/ 34660 w 288"/>
              <a:gd name="T15" fmla="*/ 208756 h 288"/>
              <a:gd name="T16" fmla="*/ 207963 w 288"/>
              <a:gd name="T17" fmla="*/ 34793 h 288"/>
              <a:gd name="T18" fmla="*/ 207963 w 288"/>
              <a:gd name="T19" fmla="*/ 208756 h 288"/>
              <a:gd name="T20" fmla="*/ 381265 w 288"/>
              <a:gd name="T21" fmla="*/ 208756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64" y="144"/>
                </a:moveTo>
                <a:cubicBezTo>
                  <a:pt x="264" y="210"/>
                  <a:pt x="211" y="264"/>
                  <a:pt x="144" y="264"/>
                </a:cubicBezTo>
                <a:cubicBezTo>
                  <a:pt x="78" y="264"/>
                  <a:pt x="24" y="210"/>
                  <a:pt x="24" y="144"/>
                </a:cubicBezTo>
                <a:cubicBezTo>
                  <a:pt x="24" y="78"/>
                  <a:pt x="78" y="24"/>
                  <a:pt x="144" y="2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264" y="144"/>
                  <a:pt x="264" y="144"/>
                  <a:pt x="264" y="144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8" name="矩形 57"/>
          <p:cNvSpPr>
            <a:spLocks noChangeArrowheads="1"/>
          </p:cNvSpPr>
          <p:nvPr/>
        </p:nvSpPr>
        <p:spPr bwMode="auto">
          <a:xfrm>
            <a:off x="1544320" y="1925638"/>
            <a:ext cx="3416300" cy="390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1—4周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确定毕业设计题目，查阅资料，学习推荐算法，撰写开题报告和文献综述，完成需求分析为系统开发做准备。</a:t>
            </a:r>
            <a:endParaRPr lang="en-US" sz="1600" b="1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5—8周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熟悉系统开发环境与工具，完成系统的概要设计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6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9—12周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开发原型系统，实现系统基本功能。</a:t>
            </a:r>
            <a:endParaRPr lang="en-US" sz="1600" b="1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13—16周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实现推荐系统，进行代码调试，确定论文框架。</a:t>
            </a:r>
            <a:endParaRPr lang="en-US" sz="1600" b="1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17周</a:t>
            </a:r>
            <a:r>
              <a:rPr lang="en-US" sz="16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撰写毕业论文，整理相关资料，准备毕业答辩。</a:t>
            </a:r>
            <a:endParaRPr lang="en-US" sz="1600" b="1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655" name="组合 18"/>
          <p:cNvGrpSpPr/>
          <p:nvPr/>
        </p:nvGrpSpPr>
        <p:grpSpPr bwMode="auto">
          <a:xfrm>
            <a:off x="1203960" y="1901190"/>
            <a:ext cx="4490085" cy="3100070"/>
            <a:chOff x="0" y="0"/>
            <a:chExt cx="389342" cy="339426"/>
          </a:xfrm>
        </p:grpSpPr>
        <p:sp>
          <p:nvSpPr>
            <p:cNvPr id="27668" name="Freeform 110"/>
            <p:cNvSpPr/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97336 h 41"/>
                <a:gd name="T2" fmla="*/ 7487 w 41"/>
                <a:gd name="T3" fmla="*/ 102328 h 41"/>
                <a:gd name="T4" fmla="*/ 102328 w 41"/>
                <a:gd name="T5" fmla="*/ 7487 h 41"/>
                <a:gd name="T6" fmla="*/ 97336 w 41"/>
                <a:gd name="T7" fmla="*/ 0 h 41"/>
                <a:gd name="T8" fmla="*/ 0 w 41"/>
                <a:gd name="T9" fmla="*/ 9733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Freeform 111"/>
            <p:cNvSpPr/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92344 w 44"/>
                <a:gd name="T1" fmla="*/ 0 h 46"/>
                <a:gd name="T2" fmla="*/ 0 w 44"/>
                <a:gd name="T3" fmla="*/ 97336 h 46"/>
                <a:gd name="T4" fmla="*/ 14975 w 44"/>
                <a:gd name="T5" fmla="*/ 114806 h 46"/>
                <a:gd name="T6" fmla="*/ 109814 w 44"/>
                <a:gd name="T7" fmla="*/ 19966 h 46"/>
                <a:gd name="T8" fmla="*/ 92344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0" name="Freeform 112"/>
            <p:cNvSpPr/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94840 h 42"/>
                <a:gd name="T2" fmla="*/ 9983 w 42"/>
                <a:gd name="T3" fmla="*/ 104823 h 42"/>
                <a:gd name="T4" fmla="*/ 104823 w 42"/>
                <a:gd name="T5" fmla="*/ 9983 h 42"/>
                <a:gd name="T6" fmla="*/ 94840 w 42"/>
                <a:gd name="T7" fmla="*/ 0 h 42"/>
                <a:gd name="T8" fmla="*/ 0 w 42"/>
                <a:gd name="T9" fmla="*/ 948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Freeform 113"/>
            <p:cNvSpPr/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69882 w 28"/>
                <a:gd name="T1" fmla="*/ 49916 h 28"/>
                <a:gd name="T2" fmla="*/ 19966 w 28"/>
                <a:gd name="T3" fmla="*/ 0 h 28"/>
                <a:gd name="T4" fmla="*/ 0 w 28"/>
                <a:gd name="T5" fmla="*/ 49916 h 28"/>
                <a:gd name="T6" fmla="*/ 22462 w 28"/>
                <a:gd name="T7" fmla="*/ 69882 h 28"/>
                <a:gd name="T8" fmla="*/ 69882 w 28"/>
                <a:gd name="T9" fmla="*/ 4991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Freeform 114"/>
            <p:cNvSpPr/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32446 h 13"/>
                <a:gd name="T2" fmla="*/ 34941 w 14"/>
                <a:gd name="T3" fmla="*/ 14975 h 13"/>
                <a:gd name="T4" fmla="*/ 14975 w 14"/>
                <a:gd name="T5" fmla="*/ 0 h 13"/>
                <a:gd name="T6" fmla="*/ 0 w 14"/>
                <a:gd name="T7" fmla="*/ 32446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3" name="Freeform 115"/>
            <p:cNvSpPr/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17471 w 28"/>
                <a:gd name="T1" fmla="*/ 0 h 28"/>
                <a:gd name="T2" fmla="*/ 0 w 28"/>
                <a:gd name="T3" fmla="*/ 19966 h 28"/>
                <a:gd name="T4" fmla="*/ 49916 w 28"/>
                <a:gd name="T5" fmla="*/ 69882 h 28"/>
                <a:gd name="T6" fmla="*/ 69882 w 28"/>
                <a:gd name="T7" fmla="*/ 49916 h 28"/>
                <a:gd name="T8" fmla="*/ 17471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4" name="Freeform 116"/>
            <p:cNvSpPr/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259561 w 112"/>
                <a:gd name="T1" fmla="*/ 252074 h 136"/>
                <a:gd name="T2" fmla="*/ 207149 w 112"/>
                <a:gd name="T3" fmla="*/ 252074 h 136"/>
                <a:gd name="T4" fmla="*/ 207149 w 112"/>
                <a:gd name="T5" fmla="*/ 321956 h 136"/>
                <a:gd name="T6" fmla="*/ 17470 w 112"/>
                <a:gd name="T7" fmla="*/ 321956 h 136"/>
                <a:gd name="T8" fmla="*/ 17470 w 112"/>
                <a:gd name="T9" fmla="*/ 79865 h 136"/>
                <a:gd name="T10" fmla="*/ 259561 w 112"/>
                <a:gd name="T11" fmla="*/ 79865 h 136"/>
                <a:gd name="T12" fmla="*/ 259561 w 112"/>
                <a:gd name="T13" fmla="*/ 99831 h 136"/>
                <a:gd name="T14" fmla="*/ 279527 w 112"/>
                <a:gd name="T15" fmla="*/ 79865 h 136"/>
                <a:gd name="T16" fmla="*/ 279527 w 112"/>
                <a:gd name="T17" fmla="*/ 14975 h 136"/>
                <a:gd name="T18" fmla="*/ 242090 w 112"/>
                <a:gd name="T19" fmla="*/ 14975 h 136"/>
                <a:gd name="T20" fmla="*/ 242090 w 112"/>
                <a:gd name="T21" fmla="*/ 49916 h 136"/>
                <a:gd name="T22" fmla="*/ 237099 w 112"/>
                <a:gd name="T23" fmla="*/ 49916 h 136"/>
                <a:gd name="T24" fmla="*/ 237099 w 112"/>
                <a:gd name="T25" fmla="*/ 0 h 136"/>
                <a:gd name="T26" fmla="*/ 222124 w 112"/>
                <a:gd name="T27" fmla="*/ 0 h 136"/>
                <a:gd name="T28" fmla="*/ 222124 w 112"/>
                <a:gd name="T29" fmla="*/ 49916 h 136"/>
                <a:gd name="T30" fmla="*/ 217133 w 112"/>
                <a:gd name="T31" fmla="*/ 49916 h 136"/>
                <a:gd name="T32" fmla="*/ 217133 w 112"/>
                <a:gd name="T33" fmla="*/ 14975 h 136"/>
                <a:gd name="T34" fmla="*/ 197166 w 112"/>
                <a:gd name="T35" fmla="*/ 14975 h 136"/>
                <a:gd name="T36" fmla="*/ 197166 w 112"/>
                <a:gd name="T37" fmla="*/ 49916 h 136"/>
                <a:gd name="T38" fmla="*/ 189679 w 112"/>
                <a:gd name="T39" fmla="*/ 49916 h 136"/>
                <a:gd name="T40" fmla="*/ 189679 w 112"/>
                <a:gd name="T41" fmla="*/ 0 h 136"/>
                <a:gd name="T42" fmla="*/ 179696 w 112"/>
                <a:gd name="T43" fmla="*/ 0 h 136"/>
                <a:gd name="T44" fmla="*/ 179696 w 112"/>
                <a:gd name="T45" fmla="*/ 49916 h 136"/>
                <a:gd name="T46" fmla="*/ 169713 w 112"/>
                <a:gd name="T47" fmla="*/ 49916 h 136"/>
                <a:gd name="T48" fmla="*/ 169713 w 112"/>
                <a:gd name="T49" fmla="*/ 14975 h 136"/>
                <a:gd name="T50" fmla="*/ 149747 w 112"/>
                <a:gd name="T51" fmla="*/ 14975 h 136"/>
                <a:gd name="T52" fmla="*/ 149747 w 112"/>
                <a:gd name="T53" fmla="*/ 49916 h 136"/>
                <a:gd name="T54" fmla="*/ 142259 w 112"/>
                <a:gd name="T55" fmla="*/ 49916 h 136"/>
                <a:gd name="T56" fmla="*/ 142259 w 112"/>
                <a:gd name="T57" fmla="*/ 0 h 136"/>
                <a:gd name="T58" fmla="*/ 132276 w 112"/>
                <a:gd name="T59" fmla="*/ 0 h 136"/>
                <a:gd name="T60" fmla="*/ 132276 w 112"/>
                <a:gd name="T61" fmla="*/ 49916 h 136"/>
                <a:gd name="T62" fmla="*/ 127285 w 112"/>
                <a:gd name="T63" fmla="*/ 49916 h 136"/>
                <a:gd name="T64" fmla="*/ 127285 w 112"/>
                <a:gd name="T65" fmla="*/ 14975 h 136"/>
                <a:gd name="T66" fmla="*/ 107318 w 112"/>
                <a:gd name="T67" fmla="*/ 14975 h 136"/>
                <a:gd name="T68" fmla="*/ 107318 w 112"/>
                <a:gd name="T69" fmla="*/ 49916 h 136"/>
                <a:gd name="T70" fmla="*/ 99831 w 112"/>
                <a:gd name="T71" fmla="*/ 49916 h 136"/>
                <a:gd name="T72" fmla="*/ 99831 w 112"/>
                <a:gd name="T73" fmla="*/ 0 h 136"/>
                <a:gd name="T74" fmla="*/ 87352 w 112"/>
                <a:gd name="T75" fmla="*/ 0 h 136"/>
                <a:gd name="T76" fmla="*/ 87352 w 112"/>
                <a:gd name="T77" fmla="*/ 49916 h 136"/>
                <a:gd name="T78" fmla="*/ 79865 w 112"/>
                <a:gd name="T79" fmla="*/ 49916 h 136"/>
                <a:gd name="T80" fmla="*/ 79865 w 112"/>
                <a:gd name="T81" fmla="*/ 14975 h 136"/>
                <a:gd name="T82" fmla="*/ 62394 w 112"/>
                <a:gd name="T83" fmla="*/ 14975 h 136"/>
                <a:gd name="T84" fmla="*/ 62394 w 112"/>
                <a:gd name="T85" fmla="*/ 49916 h 136"/>
                <a:gd name="T86" fmla="*/ 57403 w 112"/>
                <a:gd name="T87" fmla="*/ 49916 h 136"/>
                <a:gd name="T88" fmla="*/ 57403 w 112"/>
                <a:gd name="T89" fmla="*/ 0 h 136"/>
                <a:gd name="T90" fmla="*/ 42428 w 112"/>
                <a:gd name="T91" fmla="*/ 0 h 136"/>
                <a:gd name="T92" fmla="*/ 42428 w 112"/>
                <a:gd name="T93" fmla="*/ 49916 h 136"/>
                <a:gd name="T94" fmla="*/ 37437 w 112"/>
                <a:gd name="T95" fmla="*/ 49916 h 136"/>
                <a:gd name="T96" fmla="*/ 37437 w 112"/>
                <a:gd name="T97" fmla="*/ 14975 h 136"/>
                <a:gd name="T98" fmla="*/ 0 w 112"/>
                <a:gd name="T99" fmla="*/ 14975 h 136"/>
                <a:gd name="T100" fmla="*/ 0 w 112"/>
                <a:gd name="T101" fmla="*/ 59899 h 136"/>
                <a:gd name="T102" fmla="*/ 0 w 112"/>
                <a:gd name="T103" fmla="*/ 69882 h 136"/>
                <a:gd name="T104" fmla="*/ 0 w 112"/>
                <a:gd name="T105" fmla="*/ 339426 h 136"/>
                <a:gd name="T106" fmla="*/ 222124 w 112"/>
                <a:gd name="T107" fmla="*/ 339426 h 136"/>
                <a:gd name="T108" fmla="*/ 279527 w 112"/>
                <a:gd name="T109" fmla="*/ 274536 h 136"/>
                <a:gd name="T110" fmla="*/ 279527 w 112"/>
                <a:gd name="T111" fmla="*/ 209645 h 136"/>
                <a:gd name="T112" fmla="*/ 259561 w 112"/>
                <a:gd name="T113" fmla="*/ 229612 h 136"/>
                <a:gd name="T114" fmla="*/ 259561 w 112"/>
                <a:gd name="T115" fmla="*/ 252074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5" name="Rectangle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76" name="Rectangle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77" name="Rectangle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78" name="Rectangle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8713470" y="2326005"/>
            <a:ext cx="1844040" cy="139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参考文献</a:t>
            </a:r>
            <a:endParaRPr 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32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陈述总结</a:t>
            </a:r>
            <a:endParaRPr 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" name="圈箭头"/>
          <p:cNvSpPr/>
          <p:nvPr/>
        </p:nvSpPr>
        <p:spPr>
          <a:xfrm>
            <a:off x="6746240" y="2567940"/>
            <a:ext cx="914400" cy="9144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7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628" name="组合 3"/>
          <p:cNvGrpSpPr/>
          <p:nvPr/>
        </p:nvGrpSpPr>
        <p:grpSpPr bwMode="auto">
          <a:xfrm>
            <a:off x="1995488" y="1990725"/>
            <a:ext cx="774700" cy="795338"/>
            <a:chOff x="0" y="0"/>
            <a:chExt cx="1884994" cy="1884995"/>
          </a:xfrm>
        </p:grpSpPr>
        <p:grpSp>
          <p:nvGrpSpPr>
            <p:cNvPr id="26692" name="椭圆 4"/>
            <p:cNvGrpSpPr/>
            <p:nvPr/>
          </p:nvGrpSpPr>
          <p:grpSpPr bwMode="auto">
            <a:xfrm>
              <a:off x="-36258" y="-23059"/>
              <a:ext cx="1958609" cy="1949309"/>
              <a:chOff x="0" y="0"/>
              <a:chExt cx="804672" cy="822960"/>
            </a:xfrm>
          </p:grpSpPr>
          <p:pic>
            <p:nvPicPr>
              <p:cNvPr id="26696" name="椭圆 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97" name="Text Box 7"/>
              <p:cNvSpPr txBox="1">
                <a:spLocks noChangeArrowheads="1"/>
              </p:cNvSpPr>
              <p:nvPr/>
            </p:nvSpPr>
            <p:spPr bwMode="auto">
              <a:xfrm>
                <a:off x="128308" y="126278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93" name="任意多边形 5"/>
            <p:cNvGrpSpPr/>
            <p:nvPr/>
          </p:nvGrpSpPr>
          <p:grpSpPr bwMode="auto">
            <a:xfrm>
              <a:off x="23094" y="5820"/>
              <a:ext cx="1706364" cy="1429493"/>
              <a:chOff x="0" y="0"/>
              <a:chExt cx="701040" cy="603504"/>
            </a:xfrm>
          </p:grpSpPr>
          <p:pic>
            <p:nvPicPr>
              <p:cNvPr id="26694" name="任意多边形 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95" name="Text Box 10"/>
              <p:cNvSpPr txBox="1">
                <a:spLocks noChangeArrowheads="1"/>
              </p:cNvSpPr>
              <p:nvPr/>
            </p:nvSpPr>
            <p:spPr bwMode="auto">
              <a:xfrm>
                <a:off x="1236" y="-2457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29" name="组合 6"/>
          <p:cNvGrpSpPr/>
          <p:nvPr/>
        </p:nvGrpSpPr>
        <p:grpSpPr bwMode="auto">
          <a:xfrm>
            <a:off x="4440238" y="1990725"/>
            <a:ext cx="774700" cy="795338"/>
            <a:chOff x="0" y="0"/>
            <a:chExt cx="1884994" cy="1884995"/>
          </a:xfrm>
        </p:grpSpPr>
        <p:grpSp>
          <p:nvGrpSpPr>
            <p:cNvPr id="26686" name="椭圆 7"/>
            <p:cNvGrpSpPr/>
            <p:nvPr/>
          </p:nvGrpSpPr>
          <p:grpSpPr bwMode="auto">
            <a:xfrm>
              <a:off x="-35854" y="-23059"/>
              <a:ext cx="1958609" cy="1949309"/>
              <a:chOff x="0" y="0"/>
              <a:chExt cx="804672" cy="822960"/>
            </a:xfrm>
          </p:grpSpPr>
          <p:pic>
            <p:nvPicPr>
              <p:cNvPr id="26690" name="椭圆 7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91" name="Text Box 14"/>
              <p:cNvSpPr txBox="1">
                <a:spLocks noChangeArrowheads="1"/>
              </p:cNvSpPr>
              <p:nvPr/>
            </p:nvSpPr>
            <p:spPr bwMode="auto">
              <a:xfrm>
                <a:off x="128142" y="126278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87" name="任意多边形 8"/>
            <p:cNvGrpSpPr/>
            <p:nvPr/>
          </p:nvGrpSpPr>
          <p:grpSpPr bwMode="auto">
            <a:xfrm>
              <a:off x="23498" y="5820"/>
              <a:ext cx="1706364" cy="1429493"/>
              <a:chOff x="0" y="0"/>
              <a:chExt cx="701040" cy="603504"/>
            </a:xfrm>
          </p:grpSpPr>
          <p:pic>
            <p:nvPicPr>
              <p:cNvPr id="26688" name="任意多边形 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89" name="Text Box 17"/>
              <p:cNvSpPr txBox="1">
                <a:spLocks noChangeArrowheads="1"/>
              </p:cNvSpPr>
              <p:nvPr/>
            </p:nvSpPr>
            <p:spPr bwMode="auto">
              <a:xfrm>
                <a:off x="1070" y="-2457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30" name="组合 9"/>
          <p:cNvGrpSpPr/>
          <p:nvPr/>
        </p:nvGrpSpPr>
        <p:grpSpPr bwMode="auto">
          <a:xfrm>
            <a:off x="6840538" y="1990725"/>
            <a:ext cx="773112" cy="795338"/>
            <a:chOff x="0" y="0"/>
            <a:chExt cx="1884994" cy="1884995"/>
          </a:xfrm>
        </p:grpSpPr>
        <p:grpSp>
          <p:nvGrpSpPr>
            <p:cNvPr id="26680" name="椭圆 10"/>
            <p:cNvGrpSpPr/>
            <p:nvPr/>
          </p:nvGrpSpPr>
          <p:grpSpPr bwMode="auto">
            <a:xfrm>
              <a:off x="-29812" y="-23059"/>
              <a:ext cx="1958609" cy="1949309"/>
              <a:chOff x="0" y="0"/>
              <a:chExt cx="804672" cy="822960"/>
            </a:xfrm>
          </p:grpSpPr>
          <p:pic>
            <p:nvPicPr>
              <p:cNvPr id="26684" name="椭圆 10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85" name="Text Box 21"/>
              <p:cNvSpPr txBox="1">
                <a:spLocks noChangeArrowheads="1"/>
              </p:cNvSpPr>
              <p:nvPr/>
            </p:nvSpPr>
            <p:spPr bwMode="auto">
              <a:xfrm>
                <a:off x="125660" y="126278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81" name="任意多边形 11"/>
            <p:cNvGrpSpPr/>
            <p:nvPr/>
          </p:nvGrpSpPr>
          <p:grpSpPr bwMode="auto">
            <a:xfrm>
              <a:off x="29540" y="5820"/>
              <a:ext cx="1706364" cy="1429493"/>
              <a:chOff x="0" y="0"/>
              <a:chExt cx="701040" cy="603504"/>
            </a:xfrm>
          </p:grpSpPr>
          <p:pic>
            <p:nvPicPr>
              <p:cNvPr id="26682" name="任意多边形 1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83" name="Text Box 24"/>
              <p:cNvSpPr txBox="1">
                <a:spLocks noChangeArrowheads="1"/>
              </p:cNvSpPr>
              <p:nvPr/>
            </p:nvSpPr>
            <p:spPr bwMode="auto">
              <a:xfrm>
                <a:off x="-1412" y="-2457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31" name="组合 12"/>
          <p:cNvGrpSpPr/>
          <p:nvPr/>
        </p:nvGrpSpPr>
        <p:grpSpPr bwMode="auto">
          <a:xfrm>
            <a:off x="9285288" y="1990725"/>
            <a:ext cx="774700" cy="795338"/>
            <a:chOff x="0" y="0"/>
            <a:chExt cx="1884994" cy="1884995"/>
          </a:xfrm>
        </p:grpSpPr>
        <p:grpSp>
          <p:nvGrpSpPr>
            <p:cNvPr id="26674" name="椭圆 13"/>
            <p:cNvGrpSpPr/>
            <p:nvPr/>
          </p:nvGrpSpPr>
          <p:grpSpPr bwMode="auto">
            <a:xfrm>
              <a:off x="-34125" y="-23059"/>
              <a:ext cx="1958609" cy="1949309"/>
              <a:chOff x="0" y="0"/>
              <a:chExt cx="804672" cy="822960"/>
            </a:xfrm>
          </p:grpSpPr>
          <p:pic>
            <p:nvPicPr>
              <p:cNvPr id="26678" name="椭圆 1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79" name="Text Box 28"/>
              <p:cNvSpPr txBox="1">
                <a:spLocks noChangeArrowheads="1"/>
              </p:cNvSpPr>
              <p:nvPr/>
            </p:nvSpPr>
            <p:spPr bwMode="auto">
              <a:xfrm>
                <a:off x="127432" y="126278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75" name="任意多边形 14"/>
            <p:cNvGrpSpPr/>
            <p:nvPr/>
          </p:nvGrpSpPr>
          <p:grpSpPr bwMode="auto">
            <a:xfrm>
              <a:off x="25226" y="5820"/>
              <a:ext cx="1706364" cy="1429493"/>
              <a:chOff x="0" y="0"/>
              <a:chExt cx="701040" cy="603504"/>
            </a:xfrm>
          </p:grpSpPr>
          <p:pic>
            <p:nvPicPr>
              <p:cNvPr id="26676" name="任意多边形 1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77" name="Text Box 31"/>
              <p:cNvSpPr txBox="1">
                <a:spLocks noChangeArrowheads="1"/>
              </p:cNvSpPr>
              <p:nvPr/>
            </p:nvSpPr>
            <p:spPr bwMode="auto">
              <a:xfrm>
                <a:off x="360" y="-2457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32" name="组合 15"/>
          <p:cNvGrpSpPr/>
          <p:nvPr/>
        </p:nvGrpSpPr>
        <p:grpSpPr bwMode="auto">
          <a:xfrm>
            <a:off x="3201988" y="4022725"/>
            <a:ext cx="774700" cy="795338"/>
            <a:chOff x="0" y="0"/>
            <a:chExt cx="1884994" cy="1884995"/>
          </a:xfrm>
        </p:grpSpPr>
        <p:grpSp>
          <p:nvGrpSpPr>
            <p:cNvPr id="26668" name="椭圆 16"/>
            <p:cNvGrpSpPr/>
            <p:nvPr/>
          </p:nvGrpSpPr>
          <p:grpSpPr bwMode="auto">
            <a:xfrm>
              <a:off x="-35355" y="-26022"/>
              <a:ext cx="1958609" cy="1949309"/>
              <a:chOff x="0" y="0"/>
              <a:chExt cx="804672" cy="822960"/>
            </a:xfrm>
          </p:grpSpPr>
          <p:pic>
            <p:nvPicPr>
              <p:cNvPr id="26672" name="椭圆 16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73" name="Text Box 35"/>
              <p:cNvSpPr txBox="1">
                <a:spLocks noChangeArrowheads="1"/>
              </p:cNvSpPr>
              <p:nvPr/>
            </p:nvSpPr>
            <p:spPr bwMode="auto">
              <a:xfrm>
                <a:off x="127937" y="127529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69" name="任意多边形 17"/>
            <p:cNvGrpSpPr/>
            <p:nvPr/>
          </p:nvGrpSpPr>
          <p:grpSpPr bwMode="auto">
            <a:xfrm>
              <a:off x="23997" y="2857"/>
              <a:ext cx="1706364" cy="1443932"/>
              <a:chOff x="0" y="0"/>
              <a:chExt cx="701040" cy="609600"/>
            </a:xfrm>
          </p:grpSpPr>
          <p:pic>
            <p:nvPicPr>
              <p:cNvPr id="26670" name="任意多边形 1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71" name="Text Box 38"/>
              <p:cNvSpPr txBox="1">
                <a:spLocks noChangeArrowheads="1"/>
              </p:cNvSpPr>
              <p:nvPr/>
            </p:nvSpPr>
            <p:spPr bwMode="auto">
              <a:xfrm>
                <a:off x="865" y="-1206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33" name="组合 18"/>
          <p:cNvGrpSpPr/>
          <p:nvPr/>
        </p:nvGrpSpPr>
        <p:grpSpPr bwMode="auto">
          <a:xfrm>
            <a:off x="5613400" y="4022725"/>
            <a:ext cx="773113" cy="795338"/>
            <a:chOff x="0" y="0"/>
            <a:chExt cx="1884994" cy="1884995"/>
          </a:xfrm>
        </p:grpSpPr>
        <p:grpSp>
          <p:nvGrpSpPr>
            <p:cNvPr id="26662" name="椭圆 19"/>
            <p:cNvGrpSpPr/>
            <p:nvPr/>
          </p:nvGrpSpPr>
          <p:grpSpPr bwMode="auto">
            <a:xfrm>
              <a:off x="-25436" y="-26022"/>
              <a:ext cx="1958609" cy="1949309"/>
              <a:chOff x="0" y="0"/>
              <a:chExt cx="804672" cy="822960"/>
            </a:xfrm>
          </p:grpSpPr>
          <p:pic>
            <p:nvPicPr>
              <p:cNvPr id="26666" name="椭圆 19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67" name="Text Box 42"/>
              <p:cNvSpPr txBox="1">
                <a:spLocks noChangeArrowheads="1"/>
              </p:cNvSpPr>
              <p:nvPr/>
            </p:nvSpPr>
            <p:spPr bwMode="auto">
              <a:xfrm>
                <a:off x="123862" y="127529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63" name="任意多边形 20"/>
            <p:cNvGrpSpPr/>
            <p:nvPr/>
          </p:nvGrpSpPr>
          <p:grpSpPr bwMode="auto">
            <a:xfrm>
              <a:off x="19078" y="2857"/>
              <a:ext cx="1706364" cy="1443932"/>
              <a:chOff x="0" y="0"/>
              <a:chExt cx="701040" cy="609600"/>
            </a:xfrm>
          </p:grpSpPr>
          <p:pic>
            <p:nvPicPr>
              <p:cNvPr id="26664" name="任意多边形 20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65" name="Text Box 45"/>
              <p:cNvSpPr txBox="1">
                <a:spLocks noChangeArrowheads="1"/>
              </p:cNvSpPr>
              <p:nvPr/>
            </p:nvSpPr>
            <p:spPr bwMode="auto">
              <a:xfrm>
                <a:off x="2886" y="-1206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6634" name="组合 21"/>
          <p:cNvGrpSpPr/>
          <p:nvPr/>
        </p:nvGrpSpPr>
        <p:grpSpPr bwMode="auto">
          <a:xfrm>
            <a:off x="8053388" y="4022725"/>
            <a:ext cx="773112" cy="795338"/>
            <a:chOff x="0" y="0"/>
            <a:chExt cx="1884994" cy="1884995"/>
          </a:xfrm>
        </p:grpSpPr>
        <p:grpSp>
          <p:nvGrpSpPr>
            <p:cNvPr id="26656" name="椭圆 22"/>
            <p:cNvGrpSpPr/>
            <p:nvPr/>
          </p:nvGrpSpPr>
          <p:grpSpPr bwMode="auto">
            <a:xfrm>
              <a:off x="-29248" y="-26022"/>
              <a:ext cx="1958609" cy="1949309"/>
              <a:chOff x="0" y="0"/>
              <a:chExt cx="804672" cy="822960"/>
            </a:xfrm>
          </p:grpSpPr>
          <p:pic>
            <p:nvPicPr>
              <p:cNvPr id="26660" name="椭圆 2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04672" cy="822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61" name="Text Box 49"/>
              <p:cNvSpPr txBox="1">
                <a:spLocks noChangeArrowheads="1"/>
              </p:cNvSpPr>
              <p:nvPr/>
            </p:nvSpPr>
            <p:spPr bwMode="auto">
              <a:xfrm>
                <a:off x="125428" y="127529"/>
                <a:ext cx="547604" cy="562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57" name="任意多边形 23"/>
            <p:cNvGrpSpPr/>
            <p:nvPr/>
          </p:nvGrpSpPr>
          <p:grpSpPr bwMode="auto">
            <a:xfrm>
              <a:off x="30104" y="2857"/>
              <a:ext cx="1706364" cy="1443932"/>
              <a:chOff x="0" y="0"/>
              <a:chExt cx="701040" cy="609600"/>
            </a:xfrm>
          </p:grpSpPr>
          <p:pic>
            <p:nvPicPr>
              <p:cNvPr id="26658" name="任意多边形 2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0104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59" name="Text Box 52"/>
              <p:cNvSpPr txBox="1">
                <a:spLocks noChangeArrowheads="1"/>
              </p:cNvSpPr>
              <p:nvPr/>
            </p:nvSpPr>
            <p:spPr bwMode="auto">
              <a:xfrm>
                <a:off x="-1644" y="-1206"/>
                <a:ext cx="699655" cy="608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635" name="Freeform 10"/>
          <p:cNvSpPr>
            <a:spLocks noEditPoints="1"/>
          </p:cNvSpPr>
          <p:nvPr/>
        </p:nvSpPr>
        <p:spPr bwMode="auto">
          <a:xfrm>
            <a:off x="5840413" y="4248150"/>
            <a:ext cx="352425" cy="309563"/>
          </a:xfrm>
          <a:custGeom>
            <a:avLst/>
            <a:gdLst>
              <a:gd name="T0" fmla="*/ 176213 w 296"/>
              <a:gd name="T1" fmla="*/ 0 h 262"/>
              <a:gd name="T2" fmla="*/ 195263 w 296"/>
              <a:gd name="T3" fmla="*/ 9452 h 262"/>
              <a:gd name="T4" fmla="*/ 341709 w 296"/>
              <a:gd name="T5" fmla="*/ 177231 h 262"/>
              <a:gd name="T6" fmla="*/ 330994 w 296"/>
              <a:gd name="T7" fmla="*/ 200861 h 262"/>
              <a:gd name="T8" fmla="*/ 270272 w 296"/>
              <a:gd name="T9" fmla="*/ 200861 h 262"/>
              <a:gd name="T10" fmla="*/ 240506 w 296"/>
              <a:gd name="T11" fmla="*/ 200861 h 262"/>
              <a:gd name="T12" fmla="*/ 240506 w 296"/>
              <a:gd name="T13" fmla="*/ 280025 h 262"/>
              <a:gd name="T14" fmla="*/ 210741 w 296"/>
              <a:gd name="T15" fmla="*/ 309563 h 262"/>
              <a:gd name="T16" fmla="*/ 141684 w 296"/>
              <a:gd name="T17" fmla="*/ 309563 h 262"/>
              <a:gd name="T18" fmla="*/ 111919 w 296"/>
              <a:gd name="T19" fmla="*/ 280025 h 262"/>
              <a:gd name="T20" fmla="*/ 111919 w 296"/>
              <a:gd name="T21" fmla="*/ 200861 h 262"/>
              <a:gd name="T22" fmla="*/ 80963 w 296"/>
              <a:gd name="T23" fmla="*/ 200861 h 262"/>
              <a:gd name="T24" fmla="*/ 21431 w 296"/>
              <a:gd name="T25" fmla="*/ 200861 h 262"/>
              <a:gd name="T26" fmla="*/ 10716 w 296"/>
              <a:gd name="T27" fmla="*/ 177231 h 262"/>
              <a:gd name="T28" fmla="*/ 157163 w 296"/>
              <a:gd name="T29" fmla="*/ 9452 h 262"/>
              <a:gd name="T30" fmla="*/ 176213 w 296"/>
              <a:gd name="T31" fmla="*/ 0 h 262"/>
              <a:gd name="T32" fmla="*/ 176213 w 296"/>
              <a:gd name="T33" fmla="*/ 22449 h 262"/>
              <a:gd name="T34" fmla="*/ 173831 w 296"/>
              <a:gd name="T35" fmla="*/ 23631 h 262"/>
              <a:gd name="T36" fmla="*/ 173831 w 296"/>
              <a:gd name="T37" fmla="*/ 24812 h 262"/>
              <a:gd name="T38" fmla="*/ 39291 w 296"/>
              <a:gd name="T39" fmla="*/ 178412 h 262"/>
              <a:gd name="T40" fmla="*/ 80963 w 296"/>
              <a:gd name="T41" fmla="*/ 178412 h 262"/>
              <a:gd name="T42" fmla="*/ 111919 w 296"/>
              <a:gd name="T43" fmla="*/ 178412 h 262"/>
              <a:gd name="T44" fmla="*/ 133350 w 296"/>
              <a:gd name="T45" fmla="*/ 200861 h 262"/>
              <a:gd name="T46" fmla="*/ 133350 w 296"/>
              <a:gd name="T47" fmla="*/ 280025 h 262"/>
              <a:gd name="T48" fmla="*/ 141684 w 296"/>
              <a:gd name="T49" fmla="*/ 288295 h 262"/>
              <a:gd name="T50" fmla="*/ 210741 w 296"/>
              <a:gd name="T51" fmla="*/ 288295 h 262"/>
              <a:gd name="T52" fmla="*/ 217884 w 296"/>
              <a:gd name="T53" fmla="*/ 280025 h 262"/>
              <a:gd name="T54" fmla="*/ 217884 w 296"/>
              <a:gd name="T55" fmla="*/ 200861 h 262"/>
              <a:gd name="T56" fmla="*/ 240506 w 296"/>
              <a:gd name="T57" fmla="*/ 178412 h 262"/>
              <a:gd name="T58" fmla="*/ 270272 w 296"/>
              <a:gd name="T59" fmla="*/ 178412 h 262"/>
              <a:gd name="T60" fmla="*/ 313134 w 296"/>
              <a:gd name="T61" fmla="*/ 178412 h 262"/>
              <a:gd name="T62" fmla="*/ 178594 w 296"/>
              <a:gd name="T63" fmla="*/ 24812 h 262"/>
              <a:gd name="T64" fmla="*/ 178594 w 296"/>
              <a:gd name="T65" fmla="*/ 23631 h 262"/>
              <a:gd name="T66" fmla="*/ 176213 w 296"/>
              <a:gd name="T67" fmla="*/ 22449 h 2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96" h="262">
                <a:moveTo>
                  <a:pt x="148" y="0"/>
                </a:moveTo>
                <a:cubicBezTo>
                  <a:pt x="154" y="0"/>
                  <a:pt x="160" y="3"/>
                  <a:pt x="164" y="8"/>
                </a:cubicBezTo>
                <a:cubicBezTo>
                  <a:pt x="287" y="150"/>
                  <a:pt x="287" y="150"/>
                  <a:pt x="287" y="150"/>
                </a:cubicBezTo>
                <a:cubicBezTo>
                  <a:pt x="296" y="161"/>
                  <a:pt x="292" y="170"/>
                  <a:pt x="278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0" y="170"/>
                  <a:pt x="211" y="170"/>
                  <a:pt x="202" y="170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51"/>
                  <a:pt x="190" y="262"/>
                  <a:pt x="177" y="262"/>
                </a:cubicBezTo>
                <a:cubicBezTo>
                  <a:pt x="119" y="262"/>
                  <a:pt x="119" y="262"/>
                  <a:pt x="119" y="262"/>
                </a:cubicBezTo>
                <a:cubicBezTo>
                  <a:pt x="105" y="262"/>
                  <a:pt x="94" y="251"/>
                  <a:pt x="94" y="237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85" y="170"/>
                  <a:pt x="75" y="170"/>
                  <a:pt x="68" y="170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4" y="170"/>
                  <a:pt x="0" y="161"/>
                  <a:pt x="9" y="150"/>
                </a:cubicBezTo>
                <a:cubicBezTo>
                  <a:pt x="132" y="8"/>
                  <a:pt x="132" y="8"/>
                  <a:pt x="132" y="8"/>
                </a:cubicBezTo>
                <a:cubicBezTo>
                  <a:pt x="136" y="3"/>
                  <a:pt x="142" y="0"/>
                  <a:pt x="148" y="0"/>
                </a:cubicBezTo>
                <a:moveTo>
                  <a:pt x="148" y="19"/>
                </a:moveTo>
                <a:cubicBezTo>
                  <a:pt x="147" y="19"/>
                  <a:pt x="147" y="20"/>
                  <a:pt x="146" y="2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33" y="151"/>
                  <a:pt x="33" y="151"/>
                  <a:pt x="33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4" y="151"/>
                  <a:pt x="112" y="159"/>
                  <a:pt x="112" y="170"/>
                </a:cubicBezTo>
                <a:cubicBezTo>
                  <a:pt x="112" y="237"/>
                  <a:pt x="112" y="237"/>
                  <a:pt x="112" y="237"/>
                </a:cubicBezTo>
                <a:cubicBezTo>
                  <a:pt x="112" y="241"/>
                  <a:pt x="115" y="244"/>
                  <a:pt x="119" y="244"/>
                </a:cubicBezTo>
                <a:cubicBezTo>
                  <a:pt x="177" y="244"/>
                  <a:pt x="177" y="244"/>
                  <a:pt x="177" y="244"/>
                </a:cubicBezTo>
                <a:cubicBezTo>
                  <a:pt x="180" y="244"/>
                  <a:pt x="183" y="241"/>
                  <a:pt x="183" y="237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59"/>
                  <a:pt x="192" y="151"/>
                  <a:pt x="202" y="151"/>
                </a:cubicBezTo>
                <a:cubicBezTo>
                  <a:pt x="227" y="151"/>
                  <a:pt x="227" y="151"/>
                  <a:pt x="227" y="151"/>
                </a:cubicBezTo>
                <a:cubicBezTo>
                  <a:pt x="263" y="151"/>
                  <a:pt x="263" y="151"/>
                  <a:pt x="263" y="15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1"/>
                  <a:pt x="150" y="21"/>
                  <a:pt x="150" y="20"/>
                </a:cubicBezTo>
                <a:cubicBezTo>
                  <a:pt x="149" y="19"/>
                  <a:pt x="148" y="19"/>
                  <a:pt x="148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6" name="Freeform 91"/>
          <p:cNvSpPr/>
          <p:nvPr/>
        </p:nvSpPr>
        <p:spPr bwMode="auto">
          <a:xfrm>
            <a:off x="7145338" y="2217738"/>
            <a:ext cx="171450" cy="341312"/>
          </a:xfrm>
          <a:custGeom>
            <a:avLst/>
            <a:gdLst>
              <a:gd name="T0" fmla="*/ 171450 w 144"/>
              <a:gd name="T1" fmla="*/ 85328 h 288"/>
              <a:gd name="T2" fmla="*/ 85725 w 144"/>
              <a:gd name="T3" fmla="*/ 0 h 288"/>
              <a:gd name="T4" fmla="*/ 0 w 144"/>
              <a:gd name="T5" fmla="*/ 85328 h 288"/>
              <a:gd name="T6" fmla="*/ 42863 w 144"/>
              <a:gd name="T7" fmla="*/ 158805 h 288"/>
              <a:gd name="T8" fmla="*/ 0 w 144"/>
              <a:gd name="T9" fmla="*/ 341312 h 288"/>
              <a:gd name="T10" fmla="*/ 171450 w 144"/>
              <a:gd name="T11" fmla="*/ 341312 h 288"/>
              <a:gd name="T12" fmla="*/ 129778 w 144"/>
              <a:gd name="T13" fmla="*/ 158805 h 288"/>
              <a:gd name="T14" fmla="*/ 171450 w 144"/>
              <a:gd name="T15" fmla="*/ 85328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7" name="Freeform 93"/>
          <p:cNvSpPr>
            <a:spLocks noEditPoints="1"/>
          </p:cNvSpPr>
          <p:nvPr/>
        </p:nvSpPr>
        <p:spPr bwMode="auto">
          <a:xfrm>
            <a:off x="2254250" y="2214563"/>
            <a:ext cx="255588" cy="344487"/>
          </a:xfrm>
          <a:custGeom>
            <a:avLst/>
            <a:gdLst>
              <a:gd name="T0" fmla="*/ 222456 w 216"/>
              <a:gd name="T1" fmla="*/ 150713 h 288"/>
              <a:gd name="T2" fmla="*/ 222456 w 216"/>
              <a:gd name="T3" fmla="*/ 94495 h 288"/>
              <a:gd name="T4" fmla="*/ 128977 w 216"/>
              <a:gd name="T5" fmla="*/ 0 h 288"/>
              <a:gd name="T6" fmla="*/ 127794 w 216"/>
              <a:gd name="T7" fmla="*/ 0 h 288"/>
              <a:gd name="T8" fmla="*/ 125427 w 216"/>
              <a:gd name="T9" fmla="*/ 0 h 288"/>
              <a:gd name="T10" fmla="*/ 33132 w 216"/>
              <a:gd name="T11" fmla="*/ 94495 h 288"/>
              <a:gd name="T12" fmla="*/ 33132 w 216"/>
              <a:gd name="T13" fmla="*/ 150713 h 288"/>
              <a:gd name="T14" fmla="*/ 0 w 216"/>
              <a:gd name="T15" fmla="*/ 150713 h 288"/>
              <a:gd name="T16" fmla="*/ 0 w 216"/>
              <a:gd name="T17" fmla="*/ 344487 h 288"/>
              <a:gd name="T18" fmla="*/ 255588 w 216"/>
              <a:gd name="T19" fmla="*/ 344487 h 288"/>
              <a:gd name="T20" fmla="*/ 255588 w 216"/>
              <a:gd name="T21" fmla="*/ 150713 h 288"/>
              <a:gd name="T22" fmla="*/ 222456 w 216"/>
              <a:gd name="T23" fmla="*/ 150713 h 288"/>
              <a:gd name="T24" fmla="*/ 157376 w 216"/>
              <a:gd name="T25" fmla="*/ 309799 h 288"/>
              <a:gd name="T26" fmla="*/ 99395 w 216"/>
              <a:gd name="T27" fmla="*/ 309799 h 288"/>
              <a:gd name="T28" fmla="*/ 113595 w 216"/>
              <a:gd name="T29" fmla="*/ 246404 h 288"/>
              <a:gd name="T30" fmla="*/ 99395 w 216"/>
              <a:gd name="T31" fmla="*/ 221285 h 288"/>
              <a:gd name="T32" fmla="*/ 127794 w 216"/>
              <a:gd name="T33" fmla="*/ 192578 h 288"/>
              <a:gd name="T34" fmla="*/ 157376 w 216"/>
              <a:gd name="T35" fmla="*/ 221285 h 288"/>
              <a:gd name="T36" fmla="*/ 141993 w 216"/>
              <a:gd name="T37" fmla="*/ 246404 h 288"/>
              <a:gd name="T38" fmla="*/ 157376 w 216"/>
              <a:gd name="T39" fmla="*/ 309799 h 288"/>
              <a:gd name="T40" fmla="*/ 175125 w 216"/>
              <a:gd name="T41" fmla="*/ 150713 h 288"/>
              <a:gd name="T42" fmla="*/ 79280 w 216"/>
              <a:gd name="T43" fmla="*/ 150713 h 288"/>
              <a:gd name="T44" fmla="*/ 79280 w 216"/>
              <a:gd name="T45" fmla="*/ 94495 h 288"/>
              <a:gd name="T46" fmla="*/ 125427 w 216"/>
              <a:gd name="T47" fmla="*/ 47845 h 288"/>
              <a:gd name="T48" fmla="*/ 127794 w 216"/>
              <a:gd name="T49" fmla="*/ 47845 h 288"/>
              <a:gd name="T50" fmla="*/ 128977 w 216"/>
              <a:gd name="T51" fmla="*/ 47845 h 288"/>
              <a:gd name="T52" fmla="*/ 175125 w 216"/>
              <a:gd name="T53" fmla="*/ 94495 h 288"/>
              <a:gd name="T54" fmla="*/ 175125 w 216"/>
              <a:gd name="T55" fmla="*/ 150713 h 2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8" name="Freeform 94"/>
          <p:cNvSpPr>
            <a:spLocks noEditPoints="1"/>
          </p:cNvSpPr>
          <p:nvPr/>
        </p:nvSpPr>
        <p:spPr bwMode="auto">
          <a:xfrm>
            <a:off x="4652963" y="2214563"/>
            <a:ext cx="341312" cy="319087"/>
          </a:xfrm>
          <a:custGeom>
            <a:avLst/>
            <a:gdLst>
              <a:gd name="T0" fmla="*/ 254799 w 288"/>
              <a:gd name="T1" fmla="*/ 0 h 269"/>
              <a:gd name="T2" fmla="*/ 252429 w 288"/>
              <a:gd name="T3" fmla="*/ 0 h 269"/>
              <a:gd name="T4" fmla="*/ 251244 w 288"/>
              <a:gd name="T5" fmla="*/ 0 h 269"/>
              <a:gd name="T6" fmla="*/ 164730 w 288"/>
              <a:gd name="T7" fmla="*/ 86592 h 269"/>
              <a:gd name="T8" fmla="*/ 164730 w 288"/>
              <a:gd name="T9" fmla="*/ 138785 h 269"/>
              <a:gd name="T10" fmla="*/ 0 w 288"/>
              <a:gd name="T11" fmla="*/ 138785 h 269"/>
              <a:gd name="T12" fmla="*/ 0 w 288"/>
              <a:gd name="T13" fmla="*/ 319087 h 269"/>
              <a:gd name="T14" fmla="*/ 239392 w 288"/>
              <a:gd name="T15" fmla="*/ 319087 h 269"/>
              <a:gd name="T16" fmla="*/ 239392 w 288"/>
              <a:gd name="T17" fmla="*/ 138785 h 269"/>
              <a:gd name="T18" fmla="*/ 207394 w 288"/>
              <a:gd name="T19" fmla="*/ 138785 h 269"/>
              <a:gd name="T20" fmla="*/ 207394 w 288"/>
              <a:gd name="T21" fmla="*/ 86592 h 269"/>
              <a:gd name="T22" fmla="*/ 251244 w 288"/>
              <a:gd name="T23" fmla="*/ 42703 h 269"/>
              <a:gd name="T24" fmla="*/ 253614 w 288"/>
              <a:gd name="T25" fmla="*/ 42703 h 269"/>
              <a:gd name="T26" fmla="*/ 254799 w 288"/>
              <a:gd name="T27" fmla="*/ 42703 h 269"/>
              <a:gd name="T28" fmla="*/ 297463 w 288"/>
              <a:gd name="T29" fmla="*/ 86592 h 269"/>
              <a:gd name="T30" fmla="*/ 297463 w 288"/>
              <a:gd name="T31" fmla="*/ 107944 h 269"/>
              <a:gd name="T32" fmla="*/ 312869 w 288"/>
              <a:gd name="T33" fmla="*/ 107944 h 269"/>
              <a:gd name="T34" fmla="*/ 312869 w 288"/>
              <a:gd name="T35" fmla="*/ 112689 h 269"/>
              <a:gd name="T36" fmla="*/ 297463 w 288"/>
              <a:gd name="T37" fmla="*/ 126923 h 269"/>
              <a:gd name="T38" fmla="*/ 297463 w 288"/>
              <a:gd name="T39" fmla="*/ 138785 h 269"/>
              <a:gd name="T40" fmla="*/ 341312 w 288"/>
              <a:gd name="T41" fmla="*/ 138785 h 269"/>
              <a:gd name="T42" fmla="*/ 341312 w 288"/>
              <a:gd name="T43" fmla="*/ 86592 h 269"/>
              <a:gd name="T44" fmla="*/ 254799 w 288"/>
              <a:gd name="T45" fmla="*/ 0 h 269"/>
              <a:gd name="T46" fmla="*/ 146954 w 288"/>
              <a:gd name="T47" fmla="*/ 285873 h 269"/>
              <a:gd name="T48" fmla="*/ 92439 w 288"/>
              <a:gd name="T49" fmla="*/ 285873 h 269"/>
              <a:gd name="T50" fmla="*/ 105475 w 288"/>
              <a:gd name="T51" fmla="*/ 227750 h 269"/>
              <a:gd name="T52" fmla="*/ 92439 w 288"/>
              <a:gd name="T53" fmla="*/ 204026 h 269"/>
              <a:gd name="T54" fmla="*/ 119696 w 288"/>
              <a:gd name="T55" fmla="*/ 176743 h 269"/>
              <a:gd name="T56" fmla="*/ 146954 w 288"/>
              <a:gd name="T57" fmla="*/ 204026 h 269"/>
              <a:gd name="T58" fmla="*/ 132732 w 288"/>
              <a:gd name="T59" fmla="*/ 227750 h 269"/>
              <a:gd name="T60" fmla="*/ 146954 w 288"/>
              <a:gd name="T61" fmla="*/ 285873 h 26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Freeform 112"/>
          <p:cNvSpPr>
            <a:spLocks noEditPoints="1"/>
          </p:cNvSpPr>
          <p:nvPr/>
        </p:nvSpPr>
        <p:spPr bwMode="auto">
          <a:xfrm>
            <a:off x="9502775" y="2203450"/>
            <a:ext cx="341313" cy="342900"/>
          </a:xfrm>
          <a:custGeom>
            <a:avLst/>
            <a:gdLst>
              <a:gd name="T0" fmla="*/ 212136 w 288"/>
              <a:gd name="T1" fmla="*/ 142875 h 288"/>
              <a:gd name="T2" fmla="*/ 216876 w 288"/>
              <a:gd name="T3" fmla="*/ 109538 h 288"/>
              <a:gd name="T4" fmla="*/ 109031 w 288"/>
              <a:gd name="T5" fmla="*/ 0 h 288"/>
              <a:gd name="T6" fmla="*/ 0 w 288"/>
              <a:gd name="T7" fmla="*/ 109538 h 288"/>
              <a:gd name="T8" fmla="*/ 109031 w 288"/>
              <a:gd name="T9" fmla="*/ 217884 h 288"/>
              <a:gd name="T10" fmla="*/ 143399 w 288"/>
              <a:gd name="T11" fmla="*/ 211931 h 288"/>
              <a:gd name="T12" fmla="*/ 168286 w 288"/>
              <a:gd name="T13" fmla="*/ 236934 h 288"/>
              <a:gd name="T14" fmla="*/ 220431 w 288"/>
              <a:gd name="T15" fmla="*/ 236934 h 288"/>
              <a:gd name="T16" fmla="*/ 220431 w 288"/>
              <a:gd name="T17" fmla="*/ 290513 h 288"/>
              <a:gd name="T18" fmla="*/ 220431 w 288"/>
              <a:gd name="T19" fmla="*/ 290513 h 288"/>
              <a:gd name="T20" fmla="*/ 272576 w 288"/>
              <a:gd name="T21" fmla="*/ 290513 h 288"/>
              <a:gd name="T22" fmla="*/ 272576 w 288"/>
              <a:gd name="T23" fmla="*/ 342900 h 288"/>
              <a:gd name="T24" fmla="*/ 272576 w 288"/>
              <a:gd name="T25" fmla="*/ 342900 h 288"/>
              <a:gd name="T26" fmla="*/ 341313 w 288"/>
              <a:gd name="T27" fmla="*/ 342900 h 288"/>
              <a:gd name="T28" fmla="*/ 341313 w 288"/>
              <a:gd name="T29" fmla="*/ 342900 h 288"/>
              <a:gd name="T30" fmla="*/ 341313 w 288"/>
              <a:gd name="T31" fmla="*/ 342900 h 288"/>
              <a:gd name="T32" fmla="*/ 341313 w 288"/>
              <a:gd name="T33" fmla="*/ 273844 h 288"/>
              <a:gd name="T34" fmla="*/ 212136 w 288"/>
              <a:gd name="T35" fmla="*/ 142875 h 288"/>
              <a:gd name="T36" fmla="*/ 86513 w 288"/>
              <a:gd name="T37" fmla="*/ 122634 h 288"/>
              <a:gd name="T38" fmla="*/ 49775 w 288"/>
              <a:gd name="T39" fmla="*/ 85725 h 288"/>
              <a:gd name="T40" fmla="*/ 86513 w 288"/>
              <a:gd name="T41" fmla="*/ 48816 h 288"/>
              <a:gd name="T42" fmla="*/ 123252 w 288"/>
              <a:gd name="T43" fmla="*/ 85725 h 288"/>
              <a:gd name="T44" fmla="*/ 86513 w 288"/>
              <a:gd name="T45" fmla="*/ 122634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0" name="Freeform 113"/>
          <p:cNvSpPr>
            <a:spLocks noEditPoints="1"/>
          </p:cNvSpPr>
          <p:nvPr/>
        </p:nvSpPr>
        <p:spPr bwMode="auto">
          <a:xfrm>
            <a:off x="3475038" y="4248150"/>
            <a:ext cx="228600" cy="344488"/>
          </a:xfrm>
          <a:custGeom>
            <a:avLst/>
            <a:gdLst>
              <a:gd name="T0" fmla="*/ 207169 w 192"/>
              <a:gd name="T1" fmla="*/ 127544 h 289"/>
              <a:gd name="T2" fmla="*/ 222647 w 192"/>
              <a:gd name="T3" fmla="*/ 89400 h 289"/>
              <a:gd name="T4" fmla="*/ 196453 w 192"/>
              <a:gd name="T5" fmla="*/ 27416 h 289"/>
              <a:gd name="T6" fmla="*/ 123825 w 192"/>
              <a:gd name="T7" fmla="*/ 0 h 289"/>
              <a:gd name="T8" fmla="*/ 29766 w 192"/>
              <a:gd name="T9" fmla="*/ 72712 h 289"/>
              <a:gd name="T10" fmla="*/ 42863 w 192"/>
              <a:gd name="T11" fmla="*/ 119200 h 289"/>
              <a:gd name="T12" fmla="*/ 40481 w 192"/>
              <a:gd name="T13" fmla="*/ 195488 h 289"/>
              <a:gd name="T14" fmla="*/ 42863 w 192"/>
              <a:gd name="T15" fmla="*/ 239592 h 289"/>
              <a:gd name="T16" fmla="*/ 16669 w 192"/>
              <a:gd name="T17" fmla="*/ 250320 h 289"/>
              <a:gd name="T18" fmla="*/ 0 w 192"/>
              <a:gd name="T19" fmla="*/ 287272 h 289"/>
              <a:gd name="T20" fmla="*/ 13097 w 192"/>
              <a:gd name="T21" fmla="*/ 321840 h 289"/>
              <a:gd name="T22" fmla="*/ 13097 w 192"/>
              <a:gd name="T23" fmla="*/ 321840 h 289"/>
              <a:gd name="T24" fmla="*/ 78581 w 192"/>
              <a:gd name="T25" fmla="*/ 241976 h 289"/>
              <a:gd name="T26" fmla="*/ 76200 w 192"/>
              <a:gd name="T27" fmla="*/ 233632 h 289"/>
              <a:gd name="T28" fmla="*/ 65484 w 192"/>
              <a:gd name="T29" fmla="*/ 214560 h 289"/>
              <a:gd name="T30" fmla="*/ 65484 w 192"/>
              <a:gd name="T31" fmla="*/ 108472 h 289"/>
              <a:gd name="T32" fmla="*/ 65484 w 192"/>
              <a:gd name="T33" fmla="*/ 102512 h 289"/>
              <a:gd name="T34" fmla="*/ 53578 w 192"/>
              <a:gd name="T35" fmla="*/ 78672 h 289"/>
              <a:gd name="T36" fmla="*/ 75009 w 192"/>
              <a:gd name="T37" fmla="*/ 39336 h 289"/>
              <a:gd name="T38" fmla="*/ 123825 w 192"/>
              <a:gd name="T39" fmla="*/ 23840 h 289"/>
              <a:gd name="T40" fmla="*/ 180975 w 192"/>
              <a:gd name="T41" fmla="*/ 44104 h 289"/>
              <a:gd name="T42" fmla="*/ 200025 w 192"/>
              <a:gd name="T43" fmla="*/ 87016 h 289"/>
              <a:gd name="T44" fmla="*/ 188119 w 192"/>
              <a:gd name="T45" fmla="*/ 113240 h 289"/>
              <a:gd name="T46" fmla="*/ 170259 w 192"/>
              <a:gd name="T47" fmla="*/ 108472 h 289"/>
              <a:gd name="T48" fmla="*/ 178594 w 192"/>
              <a:gd name="T49" fmla="*/ 122776 h 289"/>
              <a:gd name="T50" fmla="*/ 159544 w 192"/>
              <a:gd name="T51" fmla="*/ 120392 h 289"/>
              <a:gd name="T52" fmla="*/ 76200 w 192"/>
              <a:gd name="T53" fmla="*/ 120392 h 289"/>
              <a:gd name="T54" fmla="*/ 91678 w 192"/>
              <a:gd name="T55" fmla="*/ 214560 h 289"/>
              <a:gd name="T56" fmla="*/ 111919 w 192"/>
              <a:gd name="T57" fmla="*/ 253896 h 289"/>
              <a:gd name="T58" fmla="*/ 91678 w 192"/>
              <a:gd name="T59" fmla="*/ 274160 h 289"/>
              <a:gd name="T60" fmla="*/ 91678 w 192"/>
              <a:gd name="T61" fmla="*/ 314688 h 289"/>
              <a:gd name="T62" fmla="*/ 117872 w 192"/>
              <a:gd name="T63" fmla="*/ 342104 h 289"/>
              <a:gd name="T64" fmla="*/ 117872 w 192"/>
              <a:gd name="T65" fmla="*/ 342104 h 289"/>
              <a:gd name="T66" fmla="*/ 144066 w 192"/>
              <a:gd name="T67" fmla="*/ 214560 h 289"/>
              <a:gd name="T68" fmla="*/ 176213 w 192"/>
              <a:gd name="T69" fmla="*/ 151384 h 289"/>
              <a:gd name="T70" fmla="*/ 192881 w 192"/>
              <a:gd name="T71" fmla="*/ 162112 h 289"/>
              <a:gd name="T72" fmla="*/ 159544 w 192"/>
              <a:gd name="T73" fmla="*/ 224096 h 289"/>
              <a:gd name="T74" fmla="*/ 167878 w 192"/>
              <a:gd name="T75" fmla="*/ 323032 h 289"/>
              <a:gd name="T76" fmla="*/ 198834 w 192"/>
              <a:gd name="T77" fmla="*/ 344488 h 289"/>
              <a:gd name="T78" fmla="*/ 219075 w 192"/>
              <a:gd name="T79" fmla="*/ 313496 h 289"/>
              <a:gd name="T80" fmla="*/ 195263 w 192"/>
              <a:gd name="T81" fmla="*/ 296808 h 289"/>
              <a:gd name="T82" fmla="*/ 211931 w 192"/>
              <a:gd name="T83" fmla="*/ 272968 h 289"/>
              <a:gd name="T84" fmla="*/ 203597 w 192"/>
              <a:gd name="T85" fmla="*/ 233632 h 289"/>
              <a:gd name="T86" fmla="*/ 213122 w 192"/>
              <a:gd name="T87" fmla="*/ 201448 h 289"/>
              <a:gd name="T88" fmla="*/ 117872 w 192"/>
              <a:gd name="T89" fmla="*/ 164496 h 289"/>
              <a:gd name="T90" fmla="*/ 103584 w 192"/>
              <a:gd name="T91" fmla="*/ 129928 h 289"/>
              <a:gd name="T92" fmla="*/ 132159 w 192"/>
              <a:gd name="T93" fmla="*/ 129928 h 289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1" name="Freeform 354"/>
          <p:cNvSpPr>
            <a:spLocks noEditPoints="1"/>
          </p:cNvSpPr>
          <p:nvPr/>
        </p:nvSpPr>
        <p:spPr bwMode="auto">
          <a:xfrm>
            <a:off x="8291513" y="4248150"/>
            <a:ext cx="325437" cy="344488"/>
          </a:xfrm>
          <a:custGeom>
            <a:avLst/>
            <a:gdLst>
              <a:gd name="T0" fmla="*/ 280303 w 274"/>
              <a:gd name="T1" fmla="*/ 143537 h 288"/>
              <a:gd name="T2" fmla="*/ 325437 w 274"/>
              <a:gd name="T3" fmla="*/ 111241 h 288"/>
              <a:gd name="T4" fmla="*/ 296932 w 274"/>
              <a:gd name="T5" fmla="*/ 61003 h 288"/>
              <a:gd name="T6" fmla="*/ 244672 w 274"/>
              <a:gd name="T7" fmla="*/ 83730 h 288"/>
              <a:gd name="T8" fmla="*/ 197163 w 274"/>
              <a:gd name="T9" fmla="*/ 56219 h 288"/>
              <a:gd name="T10" fmla="*/ 191224 w 274"/>
              <a:gd name="T11" fmla="*/ 0 h 288"/>
              <a:gd name="T12" fmla="*/ 134213 w 274"/>
              <a:gd name="T13" fmla="*/ 0 h 288"/>
              <a:gd name="T14" fmla="*/ 128274 w 274"/>
              <a:gd name="T15" fmla="*/ 56219 h 288"/>
              <a:gd name="T16" fmla="*/ 79578 w 274"/>
              <a:gd name="T17" fmla="*/ 83730 h 288"/>
              <a:gd name="T18" fmla="*/ 28505 w 274"/>
              <a:gd name="T19" fmla="*/ 61003 h 288"/>
              <a:gd name="T20" fmla="*/ 0 w 274"/>
              <a:gd name="T21" fmla="*/ 111241 h 288"/>
              <a:gd name="T22" fmla="*/ 45134 w 274"/>
              <a:gd name="T23" fmla="*/ 143537 h 288"/>
              <a:gd name="T24" fmla="*/ 45134 w 274"/>
              <a:gd name="T25" fmla="*/ 200951 h 288"/>
              <a:gd name="T26" fmla="*/ 0 w 274"/>
              <a:gd name="T27" fmla="*/ 233247 h 288"/>
              <a:gd name="T28" fmla="*/ 28505 w 274"/>
              <a:gd name="T29" fmla="*/ 283485 h 288"/>
              <a:gd name="T30" fmla="*/ 80765 w 274"/>
              <a:gd name="T31" fmla="*/ 260758 h 288"/>
              <a:gd name="T32" fmla="*/ 128274 w 274"/>
              <a:gd name="T33" fmla="*/ 288269 h 288"/>
              <a:gd name="T34" fmla="*/ 134213 w 274"/>
              <a:gd name="T35" fmla="*/ 344488 h 288"/>
              <a:gd name="T36" fmla="*/ 191224 w 274"/>
              <a:gd name="T37" fmla="*/ 344488 h 288"/>
              <a:gd name="T38" fmla="*/ 197163 w 274"/>
              <a:gd name="T39" fmla="*/ 288269 h 288"/>
              <a:gd name="T40" fmla="*/ 244672 w 274"/>
              <a:gd name="T41" fmla="*/ 260758 h 288"/>
              <a:gd name="T42" fmla="*/ 296932 w 274"/>
              <a:gd name="T43" fmla="*/ 283485 h 288"/>
              <a:gd name="T44" fmla="*/ 325437 w 274"/>
              <a:gd name="T45" fmla="*/ 233247 h 288"/>
              <a:gd name="T46" fmla="*/ 280303 w 274"/>
              <a:gd name="T47" fmla="*/ 200951 h 288"/>
              <a:gd name="T48" fmla="*/ 280303 w 274"/>
              <a:gd name="T49" fmla="*/ 143537 h 288"/>
              <a:gd name="T50" fmla="*/ 187661 w 274"/>
              <a:gd name="T51" fmla="*/ 215305 h 288"/>
              <a:gd name="T52" fmla="*/ 137776 w 274"/>
              <a:gd name="T53" fmla="*/ 215305 h 288"/>
              <a:gd name="T54" fmla="*/ 114022 w 274"/>
              <a:gd name="T55" fmla="*/ 172244 h 288"/>
              <a:gd name="T56" fmla="*/ 137776 w 274"/>
              <a:gd name="T57" fmla="*/ 129183 h 288"/>
              <a:gd name="T58" fmla="*/ 187661 w 274"/>
              <a:gd name="T59" fmla="*/ 129183 h 288"/>
              <a:gd name="T60" fmla="*/ 212603 w 274"/>
              <a:gd name="T61" fmla="*/ 172244 h 288"/>
              <a:gd name="T62" fmla="*/ 187661 w 274"/>
              <a:gd name="T63" fmla="*/ 215305 h 2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1635125" y="2983548"/>
            <a:ext cx="13716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推荐系统实践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1635125" y="3351530"/>
            <a:ext cx="1558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项亮.人民邮电出版社 2012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4038600" y="2970213"/>
            <a:ext cx="1373188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</a:t>
            </a: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ava核心技术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4165600" y="3244850"/>
            <a:ext cx="1560513" cy="6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Cay S.Horstmann，Gary Cornell  机械工业出版社 2013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6" name="TextBox 13"/>
          <p:cNvSpPr txBox="1">
            <a:spLocks noChangeArrowheads="1"/>
          </p:cNvSpPr>
          <p:nvPr/>
        </p:nvSpPr>
        <p:spPr bwMode="auto">
          <a:xfrm>
            <a:off x="6450330" y="2970530"/>
            <a:ext cx="159131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数据库系统教程.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7" name="TextBox 13"/>
          <p:cNvSpPr txBox="1">
            <a:spLocks noChangeArrowheads="1"/>
          </p:cNvSpPr>
          <p:nvPr/>
        </p:nvSpPr>
        <p:spPr bwMode="auto">
          <a:xfrm>
            <a:off x="6506528" y="3351530"/>
            <a:ext cx="1558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施</a:t>
            </a: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伯乐.高等教育出版社 2008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8" name="TextBox 13"/>
          <p:cNvSpPr txBox="1">
            <a:spLocks noChangeArrowheads="1"/>
          </p:cNvSpPr>
          <p:nvPr/>
        </p:nvSpPr>
        <p:spPr bwMode="auto">
          <a:xfrm>
            <a:off x="8891588" y="2970213"/>
            <a:ext cx="13731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音乐推荐系统网站</a:t>
            </a:r>
            <a:endParaRPr lang="zh-CN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9" name="TextBox 13"/>
          <p:cNvSpPr txBox="1">
            <a:spLocks noChangeArrowheads="1"/>
          </p:cNvSpPr>
          <p:nvPr/>
        </p:nvSpPr>
        <p:spPr bwMode="auto">
          <a:xfrm>
            <a:off x="8891905" y="3475355"/>
            <a:ext cx="231965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Last.fm  https://www.last.fm/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豆瓣音乐.https://douban.fm/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0" name="TextBox 13"/>
          <p:cNvSpPr txBox="1">
            <a:spLocks noChangeArrowheads="1"/>
          </p:cNvSpPr>
          <p:nvPr/>
        </p:nvSpPr>
        <p:spPr bwMode="auto">
          <a:xfrm>
            <a:off x="2849563" y="4951413"/>
            <a:ext cx="1373187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推荐系统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1" name="TextBox 13"/>
          <p:cNvSpPr txBox="1">
            <a:spLocks noChangeArrowheads="1"/>
          </p:cNvSpPr>
          <p:nvPr/>
        </p:nvSpPr>
        <p:spPr bwMode="auto">
          <a:xfrm>
            <a:off x="2854325" y="5226050"/>
            <a:ext cx="1558925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Dietmar Jannach，Alexander Felferning等著 蒋凡译，人民邮电出版社  2013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2" name="TextBox 13"/>
          <p:cNvSpPr txBox="1">
            <a:spLocks noChangeArrowheads="1"/>
          </p:cNvSpPr>
          <p:nvPr/>
        </p:nvSpPr>
        <p:spPr bwMode="auto">
          <a:xfrm>
            <a:off x="5230495" y="4951730"/>
            <a:ext cx="173355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java语言程序设计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3" name="TextBox 13"/>
          <p:cNvSpPr txBox="1">
            <a:spLocks noChangeArrowheads="1"/>
          </p:cNvSpPr>
          <p:nvPr/>
        </p:nvSpPr>
        <p:spPr bwMode="auto">
          <a:xfrm>
            <a:off x="5317808" y="5317490"/>
            <a:ext cx="1558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郎波..清华大学出版社2010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4" name="TextBox 13"/>
          <p:cNvSpPr txBox="1">
            <a:spLocks noChangeArrowheads="1"/>
          </p:cNvSpPr>
          <p:nvPr/>
        </p:nvSpPr>
        <p:spPr bwMode="auto">
          <a:xfrm>
            <a:off x="7821613" y="4951413"/>
            <a:ext cx="13731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</a:t>
            </a:r>
            <a:r>
              <a:rPr lang="zh-CN" altLang="en-US" sz="16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avaScript权威指南</a:t>
            </a:r>
            <a:endParaRPr lang="zh-CN" altLang="en-US" sz="16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55" name="TextBox 13"/>
          <p:cNvSpPr txBox="1">
            <a:spLocks noChangeArrowheads="1"/>
          </p:cNvSpPr>
          <p:nvPr/>
        </p:nvSpPr>
        <p:spPr bwMode="auto">
          <a:xfrm>
            <a:off x="7821930" y="5456555"/>
            <a:ext cx="1558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弗兰纳根著 ，机械工业出版社   2012</a:t>
            </a: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99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陈述总结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706" name="组合 21"/>
          <p:cNvGrpSpPr/>
          <p:nvPr/>
        </p:nvGrpSpPr>
        <p:grpSpPr bwMode="auto">
          <a:xfrm>
            <a:off x="982025" y="1994591"/>
            <a:ext cx="8097044" cy="3659001"/>
            <a:chOff x="-9999" y="-28106"/>
            <a:chExt cx="3071995" cy="3119780"/>
          </a:xfrm>
        </p:grpSpPr>
        <p:grpSp>
          <p:nvGrpSpPr>
            <p:cNvPr id="29732" name="圆角矩形 22"/>
            <p:cNvGrpSpPr/>
            <p:nvPr/>
          </p:nvGrpSpPr>
          <p:grpSpPr bwMode="auto">
            <a:xfrm>
              <a:off x="-9999" y="-28106"/>
              <a:ext cx="3071995" cy="3119780"/>
              <a:chOff x="0" y="0"/>
              <a:chExt cx="2840736" cy="1207008"/>
            </a:xfrm>
          </p:grpSpPr>
          <p:pic>
            <p:nvPicPr>
              <p:cNvPr id="29736" name="圆角矩形 2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40736" cy="1207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37" name="Text Box 49"/>
              <p:cNvSpPr txBox="1">
                <a:spLocks noChangeArrowheads="1"/>
              </p:cNvSpPr>
              <p:nvPr/>
            </p:nvSpPr>
            <p:spPr bwMode="auto">
              <a:xfrm>
                <a:off x="44996" y="46624"/>
                <a:ext cx="2744229" cy="1106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734" name="任意多边形 2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" y="3407"/>
              <a:ext cx="3038929" cy="3088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18" name="Freeform 15"/>
          <p:cNvSpPr>
            <a:spLocks noEditPoints="1"/>
          </p:cNvSpPr>
          <p:nvPr/>
        </p:nvSpPr>
        <p:spPr bwMode="auto">
          <a:xfrm>
            <a:off x="9078595" y="1974850"/>
            <a:ext cx="2695575" cy="3676650"/>
          </a:xfrm>
          <a:custGeom>
            <a:avLst/>
            <a:gdLst>
              <a:gd name="T0" fmla="*/ 654050 w 168"/>
              <a:gd name="T1" fmla="*/ 488950 h 126"/>
              <a:gd name="T2" fmla="*/ 0 w 168"/>
              <a:gd name="T3" fmla="*/ 488950 h 126"/>
              <a:gd name="T4" fmla="*/ 0 w 168"/>
              <a:gd name="T5" fmla="*/ 0 h 126"/>
              <a:gd name="T6" fmla="*/ 38932 w 168"/>
              <a:gd name="T7" fmla="*/ 0 h 126"/>
              <a:gd name="T8" fmla="*/ 38932 w 168"/>
              <a:gd name="T9" fmla="*/ 446264 h 126"/>
              <a:gd name="T10" fmla="*/ 654050 w 168"/>
              <a:gd name="T11" fmla="*/ 446264 h 126"/>
              <a:gd name="T12" fmla="*/ 654050 w 168"/>
              <a:gd name="T13" fmla="*/ 488950 h 126"/>
              <a:gd name="T14" fmla="*/ 210230 w 168"/>
              <a:gd name="T15" fmla="*/ 403578 h 126"/>
              <a:gd name="T16" fmla="*/ 124581 w 168"/>
              <a:gd name="T17" fmla="*/ 403578 h 126"/>
              <a:gd name="T18" fmla="*/ 124581 w 168"/>
              <a:gd name="T19" fmla="*/ 244475 h 126"/>
              <a:gd name="T20" fmla="*/ 210230 w 168"/>
              <a:gd name="T21" fmla="*/ 244475 h 126"/>
              <a:gd name="T22" fmla="*/ 210230 w 168"/>
              <a:gd name="T23" fmla="*/ 403578 h 126"/>
              <a:gd name="T24" fmla="*/ 327025 w 168"/>
              <a:gd name="T25" fmla="*/ 403578 h 126"/>
              <a:gd name="T26" fmla="*/ 249162 w 168"/>
              <a:gd name="T27" fmla="*/ 403578 h 126"/>
              <a:gd name="T28" fmla="*/ 249162 w 168"/>
              <a:gd name="T29" fmla="*/ 73731 h 126"/>
              <a:gd name="T30" fmla="*/ 327025 w 168"/>
              <a:gd name="T31" fmla="*/ 73731 h 126"/>
              <a:gd name="T32" fmla="*/ 327025 w 168"/>
              <a:gd name="T33" fmla="*/ 403578 h 126"/>
              <a:gd name="T34" fmla="*/ 451606 w 168"/>
              <a:gd name="T35" fmla="*/ 403578 h 126"/>
              <a:gd name="T36" fmla="*/ 369850 w 168"/>
              <a:gd name="T37" fmla="*/ 403578 h 126"/>
              <a:gd name="T38" fmla="*/ 369850 w 168"/>
              <a:gd name="T39" fmla="*/ 159103 h 126"/>
              <a:gd name="T40" fmla="*/ 451606 w 168"/>
              <a:gd name="T41" fmla="*/ 159103 h 126"/>
              <a:gd name="T42" fmla="*/ 451606 w 168"/>
              <a:gd name="T43" fmla="*/ 403578 h 126"/>
              <a:gd name="T44" fmla="*/ 572294 w 168"/>
              <a:gd name="T45" fmla="*/ 403578 h 126"/>
              <a:gd name="T46" fmla="*/ 494431 w 168"/>
              <a:gd name="T47" fmla="*/ 403578 h 126"/>
              <a:gd name="T48" fmla="*/ 494431 w 168"/>
              <a:gd name="T49" fmla="*/ 34925 h 126"/>
              <a:gd name="T50" fmla="*/ 572294 w 168"/>
              <a:gd name="T51" fmla="*/ 34925 h 126"/>
              <a:gd name="T52" fmla="*/ 572294 w 168"/>
              <a:gd name="T53" fmla="*/ 403578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78025" y="2343785"/>
            <a:ext cx="6085205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</a:rPr>
              <a:t>到目前为止，我通过阅读书籍及一些文献文档，初步了解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了推荐系统的运行原理，对于推荐系统的设计和网页部分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功能的设计有了基本的思路。在学习的过程中遇到了很多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问题，爬虫算法也还没实现，不过我会在实践中汲取经验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教训，提高自己的动手能力，在接下来的时间里，继续补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充自己的知识，做好毕设作品。</a:t>
            </a:r>
            <a:endParaRPr lang="zh-CN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矩形 1"/>
          <p:cNvSpPr>
            <a:spLocks noChangeArrowheads="1"/>
          </p:cNvSpPr>
          <p:nvPr/>
        </p:nvSpPr>
        <p:spPr bwMode="auto">
          <a:xfrm>
            <a:off x="2352675" y="3838575"/>
            <a:ext cx="7581900" cy="1563688"/>
          </a:xfrm>
          <a:prstGeom prst="rect">
            <a:avLst/>
          </a:prstGeom>
          <a:solidFill>
            <a:schemeClr val="tx1">
              <a:alpha val="3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892" name="文本框 4"/>
          <p:cNvSpPr txBox="1">
            <a:spLocks noChangeArrowheads="1"/>
          </p:cNvSpPr>
          <p:nvPr/>
        </p:nvSpPr>
        <p:spPr bwMode="auto">
          <a:xfrm>
            <a:off x="3378200" y="4113213"/>
            <a:ext cx="55308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6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21"/>
          <p:cNvGrpSpPr/>
          <p:nvPr/>
        </p:nvGrpSpPr>
        <p:grpSpPr bwMode="auto">
          <a:xfrm>
            <a:off x="1191017" y="1797543"/>
            <a:ext cx="1711955" cy="1760267"/>
            <a:chOff x="-13252" y="-13481"/>
            <a:chExt cx="1796774" cy="1847927"/>
          </a:xfrm>
        </p:grpSpPr>
        <p:grpSp>
          <p:nvGrpSpPr>
            <p:cNvPr id="15405" name="组合 22"/>
            <p:cNvGrpSpPr/>
            <p:nvPr/>
          </p:nvGrpSpPr>
          <p:grpSpPr bwMode="auto">
            <a:xfrm>
              <a:off x="141684" y="145595"/>
              <a:ext cx="1482753" cy="1523689"/>
              <a:chOff x="0" y="0"/>
              <a:chExt cx="1884994" cy="1884995"/>
            </a:xfrm>
          </p:grpSpPr>
          <p:grpSp>
            <p:nvGrpSpPr>
              <p:cNvPr id="15409" name="椭圆 24"/>
              <p:cNvGrpSpPr/>
              <p:nvPr/>
            </p:nvGrpSpPr>
            <p:grpSpPr bwMode="auto">
              <a:xfrm>
                <a:off x="-18133" y="-14857"/>
                <a:ext cx="1926533" cy="1922237"/>
                <a:chOff x="0" y="0"/>
                <a:chExt cx="1444752" cy="1481328"/>
              </a:xfrm>
            </p:grpSpPr>
            <p:pic>
              <p:nvPicPr>
                <p:cNvPr id="15413" name="椭圆 2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44752" cy="1481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41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20615" y="224182"/>
                  <a:ext cx="999567" cy="1027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410" name="任意多边形 25"/>
              <p:cNvGrpSpPr/>
              <p:nvPr/>
            </p:nvGrpSpPr>
            <p:grpSpPr bwMode="auto">
              <a:xfrm>
                <a:off x="22512" y="964"/>
                <a:ext cx="1707054" cy="1439700"/>
                <a:chOff x="0" y="0"/>
                <a:chExt cx="1280160" cy="1109472"/>
              </a:xfrm>
            </p:grpSpPr>
            <p:pic>
              <p:nvPicPr>
                <p:cNvPr id="15411" name="任意多边形 25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80160" cy="11094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41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92" y="-743"/>
                  <a:ext cx="1277114" cy="1109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pic>
          <p:nvPicPr>
            <p:cNvPr id="15407" name="椭圆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52" y="-13481"/>
              <a:ext cx="1796774" cy="184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3" name="组合 26"/>
          <p:cNvGrpSpPr/>
          <p:nvPr/>
        </p:nvGrpSpPr>
        <p:grpSpPr bwMode="auto">
          <a:xfrm>
            <a:off x="3707130" y="2973070"/>
            <a:ext cx="1682750" cy="1728788"/>
            <a:chOff x="0" y="0"/>
            <a:chExt cx="1766122" cy="1814880"/>
          </a:xfrm>
        </p:grpSpPr>
        <p:grpSp>
          <p:nvGrpSpPr>
            <p:cNvPr id="15395" name="组合 27"/>
            <p:cNvGrpSpPr/>
            <p:nvPr/>
          </p:nvGrpSpPr>
          <p:grpSpPr bwMode="auto">
            <a:xfrm>
              <a:off x="141684" y="145595"/>
              <a:ext cx="1482753" cy="1523689"/>
              <a:chOff x="0" y="0"/>
              <a:chExt cx="1884994" cy="1884995"/>
            </a:xfrm>
          </p:grpSpPr>
          <p:grpSp>
            <p:nvGrpSpPr>
              <p:cNvPr id="15399" name="椭圆 29"/>
              <p:cNvGrpSpPr/>
              <p:nvPr/>
            </p:nvGrpSpPr>
            <p:grpSpPr bwMode="auto">
              <a:xfrm>
                <a:off x="-18263" y="-14857"/>
                <a:ext cx="1926533" cy="1922237"/>
                <a:chOff x="0" y="0"/>
                <a:chExt cx="1444752" cy="1481328"/>
              </a:xfrm>
            </p:grpSpPr>
            <p:pic>
              <p:nvPicPr>
                <p:cNvPr id="15403" name="椭圆 29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44752" cy="1481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404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20713" y="224182"/>
                  <a:ext cx="999567" cy="1027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400" name="任意多边形 30"/>
              <p:cNvGrpSpPr/>
              <p:nvPr/>
            </p:nvGrpSpPr>
            <p:grpSpPr bwMode="auto">
              <a:xfrm>
                <a:off x="22381" y="964"/>
                <a:ext cx="1707054" cy="1439700"/>
                <a:chOff x="0" y="0"/>
                <a:chExt cx="1280160" cy="1109472"/>
              </a:xfrm>
            </p:grpSpPr>
            <p:pic>
              <p:nvPicPr>
                <p:cNvPr id="15401" name="任意多边形 30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80160" cy="11094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40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90" y="-743"/>
                  <a:ext cx="1277114" cy="1109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5396" name="椭圆 28"/>
            <p:cNvGrpSpPr/>
            <p:nvPr/>
          </p:nvGrpSpPr>
          <p:grpSpPr bwMode="auto">
            <a:xfrm>
              <a:off x="-13355" y="-13481"/>
              <a:ext cx="1796774" cy="1847927"/>
              <a:chOff x="0" y="0"/>
              <a:chExt cx="1712976" cy="1761744"/>
            </a:xfrm>
          </p:grpSpPr>
          <p:pic>
            <p:nvPicPr>
              <p:cNvPr id="15397" name="椭圆 2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12976" cy="1761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98" name="Text Box 23"/>
              <p:cNvSpPr txBox="1">
                <a:spLocks noChangeArrowheads="1"/>
              </p:cNvSpPr>
              <p:nvPr/>
            </p:nvSpPr>
            <p:spPr bwMode="auto">
              <a:xfrm>
                <a:off x="259312" y="266239"/>
                <a:ext cx="1190594" cy="122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364" name="组合 31"/>
          <p:cNvGrpSpPr/>
          <p:nvPr/>
        </p:nvGrpSpPr>
        <p:grpSpPr bwMode="auto">
          <a:xfrm>
            <a:off x="6376035" y="1712595"/>
            <a:ext cx="1682750" cy="1728788"/>
            <a:chOff x="0" y="0"/>
            <a:chExt cx="1766122" cy="1814880"/>
          </a:xfrm>
        </p:grpSpPr>
        <p:grpSp>
          <p:nvGrpSpPr>
            <p:cNvPr id="15385" name="组合 32"/>
            <p:cNvGrpSpPr/>
            <p:nvPr/>
          </p:nvGrpSpPr>
          <p:grpSpPr bwMode="auto">
            <a:xfrm>
              <a:off x="141684" y="145595"/>
              <a:ext cx="1482753" cy="1523689"/>
              <a:chOff x="0" y="0"/>
              <a:chExt cx="1884994" cy="1884995"/>
            </a:xfrm>
          </p:grpSpPr>
          <p:grpSp>
            <p:nvGrpSpPr>
              <p:cNvPr id="15389" name="椭圆 34"/>
              <p:cNvGrpSpPr/>
              <p:nvPr/>
            </p:nvGrpSpPr>
            <p:grpSpPr bwMode="auto">
              <a:xfrm>
                <a:off x="-18934" y="-14857"/>
                <a:ext cx="1926533" cy="1922237"/>
                <a:chOff x="0" y="0"/>
                <a:chExt cx="1444752" cy="1481328"/>
              </a:xfrm>
            </p:grpSpPr>
            <p:pic>
              <p:nvPicPr>
                <p:cNvPr id="15393" name="椭圆 3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44752" cy="1481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9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221216" y="224182"/>
                  <a:ext cx="999567" cy="1027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390" name="任意多边形 35"/>
              <p:cNvGrpSpPr/>
              <p:nvPr/>
            </p:nvGrpSpPr>
            <p:grpSpPr bwMode="auto">
              <a:xfrm>
                <a:off x="29839" y="964"/>
                <a:ext cx="1698926" cy="1439700"/>
                <a:chOff x="0" y="0"/>
                <a:chExt cx="1274064" cy="1109472"/>
              </a:xfrm>
            </p:grpSpPr>
            <p:pic>
              <p:nvPicPr>
                <p:cNvPr id="15391" name="任意多边形 35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74064" cy="11094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9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-2803" y="-743"/>
                  <a:ext cx="1277114" cy="1109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5386" name="椭圆 33"/>
            <p:cNvGrpSpPr/>
            <p:nvPr/>
          </p:nvGrpSpPr>
          <p:grpSpPr bwMode="auto">
            <a:xfrm>
              <a:off x="-13882" y="-13481"/>
              <a:ext cx="1796774" cy="1847927"/>
              <a:chOff x="0" y="0"/>
              <a:chExt cx="1712976" cy="1761744"/>
            </a:xfrm>
          </p:grpSpPr>
          <p:pic>
            <p:nvPicPr>
              <p:cNvPr id="15387" name="椭圆 3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12976" cy="1761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88" name="Text Box 34"/>
              <p:cNvSpPr txBox="1">
                <a:spLocks noChangeArrowheads="1"/>
              </p:cNvSpPr>
              <p:nvPr/>
            </p:nvSpPr>
            <p:spPr bwMode="auto">
              <a:xfrm>
                <a:off x="259815" y="266239"/>
                <a:ext cx="1190594" cy="122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365" name="组合 36"/>
          <p:cNvGrpSpPr/>
          <p:nvPr/>
        </p:nvGrpSpPr>
        <p:grpSpPr bwMode="auto">
          <a:xfrm>
            <a:off x="9310688" y="2836545"/>
            <a:ext cx="1684337" cy="1728788"/>
            <a:chOff x="0" y="0"/>
            <a:chExt cx="1766122" cy="1814880"/>
          </a:xfrm>
        </p:grpSpPr>
        <p:grpSp>
          <p:nvGrpSpPr>
            <p:cNvPr id="15375" name="组合 37"/>
            <p:cNvGrpSpPr/>
            <p:nvPr/>
          </p:nvGrpSpPr>
          <p:grpSpPr bwMode="auto">
            <a:xfrm>
              <a:off x="141684" y="145595"/>
              <a:ext cx="1482753" cy="1523689"/>
              <a:chOff x="0" y="0"/>
              <a:chExt cx="1884994" cy="1884995"/>
            </a:xfrm>
          </p:grpSpPr>
          <p:grpSp>
            <p:nvGrpSpPr>
              <p:cNvPr id="15379" name="椭圆 39"/>
              <p:cNvGrpSpPr/>
              <p:nvPr/>
            </p:nvGrpSpPr>
            <p:grpSpPr bwMode="auto">
              <a:xfrm>
                <a:off x="-19151" y="-14857"/>
                <a:ext cx="1926533" cy="1922237"/>
                <a:chOff x="0" y="0"/>
                <a:chExt cx="1444752" cy="1481328"/>
              </a:xfrm>
            </p:grpSpPr>
            <p:pic>
              <p:nvPicPr>
                <p:cNvPr id="15383" name="椭圆 39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44752" cy="1481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8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21379" y="224182"/>
                  <a:ext cx="999567" cy="1027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5380" name="任意多边形 40"/>
              <p:cNvGrpSpPr/>
              <p:nvPr/>
            </p:nvGrpSpPr>
            <p:grpSpPr bwMode="auto">
              <a:xfrm>
                <a:off x="29622" y="964"/>
                <a:ext cx="1698926" cy="1439700"/>
                <a:chOff x="0" y="0"/>
                <a:chExt cx="1274064" cy="1109472"/>
              </a:xfrm>
            </p:grpSpPr>
            <p:pic>
              <p:nvPicPr>
                <p:cNvPr id="15381" name="任意多边形 40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74064" cy="11094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8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-2640" y="-743"/>
                  <a:ext cx="1277114" cy="1109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5376" name="椭圆 38"/>
            <p:cNvGrpSpPr/>
            <p:nvPr/>
          </p:nvGrpSpPr>
          <p:grpSpPr bwMode="auto">
            <a:xfrm>
              <a:off x="-14053" y="-13481"/>
              <a:ext cx="1796774" cy="1847927"/>
              <a:chOff x="0" y="0"/>
              <a:chExt cx="1712976" cy="1761744"/>
            </a:xfrm>
          </p:grpSpPr>
          <p:pic>
            <p:nvPicPr>
              <p:cNvPr id="15377" name="椭圆 3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12976" cy="1761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8" name="Text Box 45"/>
              <p:cNvSpPr txBox="1">
                <a:spLocks noChangeArrowheads="1"/>
              </p:cNvSpPr>
              <p:nvPr/>
            </p:nvSpPr>
            <p:spPr bwMode="auto">
              <a:xfrm>
                <a:off x="259978" y="266239"/>
                <a:ext cx="1190594" cy="1223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5370" name="TextBox 13"/>
          <p:cNvSpPr txBox="1">
            <a:spLocks noChangeArrowheads="1"/>
          </p:cNvSpPr>
          <p:nvPr/>
        </p:nvSpPr>
        <p:spPr bwMode="auto">
          <a:xfrm>
            <a:off x="762000" y="3752850"/>
            <a:ext cx="2322195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1" name="TextBox 13"/>
          <p:cNvSpPr txBox="1">
            <a:spLocks noChangeArrowheads="1"/>
          </p:cNvSpPr>
          <p:nvPr/>
        </p:nvSpPr>
        <p:spPr bwMode="auto">
          <a:xfrm>
            <a:off x="3074670" y="4866640"/>
            <a:ext cx="2952115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研究内容及方法步骤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2" name="TextBox 13"/>
          <p:cNvSpPr txBox="1">
            <a:spLocks noChangeArrowheads="1"/>
          </p:cNvSpPr>
          <p:nvPr/>
        </p:nvSpPr>
        <p:spPr bwMode="auto">
          <a:xfrm>
            <a:off x="6230620" y="3697605"/>
            <a:ext cx="1879600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3" name="TextBox 13"/>
          <p:cNvSpPr txBox="1">
            <a:spLocks noChangeArrowheads="1"/>
          </p:cNvSpPr>
          <p:nvPr/>
        </p:nvSpPr>
        <p:spPr bwMode="auto">
          <a:xfrm>
            <a:off x="9028430" y="4866640"/>
            <a:ext cx="2151380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参考文献及总结</a:t>
            </a:r>
            <a:endParaRPr lang="zh-CN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4" name="TextBox 13"/>
          <p:cNvSpPr txBox="1">
            <a:spLocks noChangeArrowheads="1"/>
          </p:cNvSpPr>
          <p:nvPr/>
        </p:nvSpPr>
        <p:spPr bwMode="auto">
          <a:xfrm>
            <a:off x="401638" y="652463"/>
            <a:ext cx="37957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r>
              <a:rPr lang="en-US" altLang="zh-CN" sz="3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\CONTENTS</a:t>
            </a:r>
            <a:endParaRPr lang="en-US" altLang="zh-CN" sz="3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" name="耳机"/>
          <p:cNvSpPr/>
          <p:nvPr/>
        </p:nvSpPr>
        <p:spPr bwMode="auto">
          <a:xfrm>
            <a:off x="1704340" y="2212340"/>
            <a:ext cx="685800" cy="735330"/>
          </a:xfrm>
          <a:custGeom>
            <a:avLst/>
            <a:gdLst>
              <a:gd name="T0" fmla="*/ 170180704 w 5409"/>
              <a:gd name="T1" fmla="*/ 292095944 h 4286"/>
              <a:gd name="T2" fmla="*/ 177250935 w 5409"/>
              <a:gd name="T3" fmla="*/ 508999929 h 4286"/>
              <a:gd name="T4" fmla="*/ 162490266 w 5409"/>
              <a:gd name="T5" fmla="*/ 528943703 h 4286"/>
              <a:gd name="T6" fmla="*/ 108161314 w 5409"/>
              <a:gd name="T7" fmla="*/ 527828971 h 4286"/>
              <a:gd name="T8" fmla="*/ 95385593 w 5409"/>
              <a:gd name="T9" fmla="*/ 506646254 h 4286"/>
              <a:gd name="T10" fmla="*/ 104068153 w 5409"/>
              <a:gd name="T11" fmla="*/ 290485424 h 4286"/>
              <a:gd name="T12" fmla="*/ 214710300 w 5409"/>
              <a:gd name="T13" fmla="*/ 106779895 h 4286"/>
              <a:gd name="T14" fmla="*/ 299800652 w 5409"/>
              <a:gd name="T15" fmla="*/ 83738940 h 4286"/>
              <a:gd name="T16" fmla="*/ 380921814 w 5409"/>
              <a:gd name="T17" fmla="*/ 86588050 h 4286"/>
              <a:gd name="T18" fmla="*/ 457825491 w 5409"/>
              <a:gd name="T19" fmla="*/ 111858469 h 4286"/>
              <a:gd name="T20" fmla="*/ 485113938 w 5409"/>
              <a:gd name="T21" fmla="*/ 115327227 h 4286"/>
              <a:gd name="T22" fmla="*/ 519472615 w 5409"/>
              <a:gd name="T23" fmla="*/ 128457696 h 4286"/>
              <a:gd name="T24" fmla="*/ 561893644 w 5409"/>
              <a:gd name="T25" fmla="*/ 176273281 h 4286"/>
              <a:gd name="T26" fmla="*/ 591042715 w 5409"/>
              <a:gd name="T27" fmla="*/ 236971618 h 4286"/>
              <a:gd name="T28" fmla="*/ 603198580 w 5409"/>
              <a:gd name="T29" fmla="*/ 277850391 h 4286"/>
              <a:gd name="T30" fmla="*/ 622920560 w 5409"/>
              <a:gd name="T31" fmla="*/ 285158780 h 4286"/>
              <a:gd name="T32" fmla="*/ 638053142 w 5409"/>
              <a:gd name="T33" fmla="*/ 273266902 h 4286"/>
              <a:gd name="T34" fmla="*/ 632223328 w 5409"/>
              <a:gd name="T35" fmla="*/ 230901819 h 4286"/>
              <a:gd name="T36" fmla="*/ 599229390 w 5409"/>
              <a:gd name="T37" fmla="*/ 157816168 h 4286"/>
              <a:gd name="T38" fmla="*/ 549986073 w 5409"/>
              <a:gd name="T39" fmla="*/ 100214308 h 4286"/>
              <a:gd name="T40" fmla="*/ 515999662 w 5409"/>
              <a:gd name="T41" fmla="*/ 64290954 h 4286"/>
              <a:gd name="T42" fmla="*/ 497517745 w 5409"/>
              <a:gd name="T43" fmla="*/ 39763690 h 4286"/>
              <a:gd name="T44" fmla="*/ 426319911 w 5409"/>
              <a:gd name="T45" fmla="*/ 12387315 h 4286"/>
              <a:gd name="T46" fmla="*/ 322003464 w 5409"/>
              <a:gd name="T47" fmla="*/ 0 h 4286"/>
              <a:gd name="T48" fmla="*/ 209004456 w 5409"/>
              <a:gd name="T49" fmla="*/ 20191493 h 4286"/>
              <a:gd name="T50" fmla="*/ 165715277 w 5409"/>
              <a:gd name="T51" fmla="*/ 39268253 h 4286"/>
              <a:gd name="T52" fmla="*/ 148846043 w 5409"/>
              <a:gd name="T53" fmla="*/ 64910249 h 4286"/>
              <a:gd name="T54" fmla="*/ 110270233 w 5409"/>
              <a:gd name="T55" fmla="*/ 103434996 h 4286"/>
              <a:gd name="T56" fmla="*/ 62391303 w 5409"/>
              <a:gd name="T57" fmla="*/ 164133684 h 4286"/>
              <a:gd name="T58" fmla="*/ 32125788 w 5409"/>
              <a:gd name="T59" fmla="*/ 241555107 h 4286"/>
              <a:gd name="T60" fmla="*/ 30141192 w 5409"/>
              <a:gd name="T61" fmla="*/ 279088982 h 4286"/>
              <a:gd name="T62" fmla="*/ 46762485 w 5409"/>
              <a:gd name="T63" fmla="*/ 289122975 h 4286"/>
              <a:gd name="T64" fmla="*/ 65368372 w 5409"/>
              <a:gd name="T65" fmla="*/ 279336700 h 4286"/>
              <a:gd name="T66" fmla="*/ 77399914 w 5409"/>
              <a:gd name="T67" fmla="*/ 232264621 h 4286"/>
              <a:gd name="T68" fmla="*/ 106920899 w 5409"/>
              <a:gd name="T69" fmla="*/ 170575060 h 4286"/>
              <a:gd name="T70" fmla="*/ 150086459 w 5409"/>
              <a:gd name="T71" fmla="*/ 122883334 h 4286"/>
              <a:gd name="T72" fmla="*/ 182708483 w 5409"/>
              <a:gd name="T73" fmla="*/ 113840566 h 4286"/>
              <a:gd name="T74" fmla="*/ 207516098 w 5409"/>
              <a:gd name="T75" fmla="*/ 110000583 h 4286"/>
              <a:gd name="T76" fmla="*/ 633215801 w 5409"/>
              <a:gd name="T77" fmla="*/ 506646254 h 4286"/>
              <a:gd name="T78" fmla="*/ 657031295 w 5409"/>
              <a:gd name="T79" fmla="*/ 491409829 h 4286"/>
              <a:gd name="T80" fmla="*/ 669930987 w 5409"/>
              <a:gd name="T81" fmla="*/ 466263269 h 4286"/>
              <a:gd name="T82" fmla="*/ 669186808 w 5409"/>
              <a:gd name="T83" fmla="*/ 345981328 h 4286"/>
              <a:gd name="T84" fmla="*/ 655294642 w 5409"/>
              <a:gd name="T85" fmla="*/ 321577923 h 4286"/>
              <a:gd name="T86" fmla="*/ 630610998 w 5409"/>
              <a:gd name="T87" fmla="*/ 307580088 h 4286"/>
              <a:gd name="T88" fmla="*/ 558544662 w 5409"/>
              <a:gd name="T89" fmla="*/ 286150005 h 4286"/>
              <a:gd name="T90" fmla="*/ 575165954 w 5409"/>
              <a:gd name="T91" fmla="*/ 304359400 h 4286"/>
              <a:gd name="T92" fmla="*/ 570204290 w 5409"/>
              <a:gd name="T93" fmla="*/ 522006891 h 4286"/>
              <a:gd name="T94" fmla="*/ 517860286 w 5409"/>
              <a:gd name="T95" fmla="*/ 530925800 h 4286"/>
              <a:gd name="T96" fmla="*/ 496525624 w 5409"/>
              <a:gd name="T97" fmla="*/ 518166908 h 4286"/>
              <a:gd name="T98" fmla="*/ 495533150 w 5409"/>
              <a:gd name="T99" fmla="*/ 299776263 h 4286"/>
              <a:gd name="T100" fmla="*/ 515379454 w 5409"/>
              <a:gd name="T101" fmla="*/ 285034921 h 4286"/>
              <a:gd name="T102" fmla="*/ 45522069 w 5409"/>
              <a:gd name="T103" fmla="*/ 508504492 h 4286"/>
              <a:gd name="T104" fmla="*/ 19598009 w 5409"/>
              <a:gd name="T105" fmla="*/ 496736473 h 4286"/>
              <a:gd name="T106" fmla="*/ 3348982 w 5409"/>
              <a:gd name="T107" fmla="*/ 473819729 h 4286"/>
              <a:gd name="T108" fmla="*/ 247942 w 5409"/>
              <a:gd name="T109" fmla="*/ 354033223 h 4286"/>
              <a:gd name="T110" fmla="*/ 10667155 w 5409"/>
              <a:gd name="T111" fmla="*/ 327400003 h 4286"/>
              <a:gd name="T112" fmla="*/ 32870319 w 5409"/>
              <a:gd name="T113" fmla="*/ 310057621 h 4286"/>
              <a:gd name="T114" fmla="*/ 50607704 w 5409"/>
              <a:gd name="T115" fmla="*/ 325046329 h 4286"/>
              <a:gd name="T116" fmla="*/ 23939465 w 5409"/>
              <a:gd name="T117" fmla="*/ 339292234 h 4286"/>
              <a:gd name="T118" fmla="*/ 34978885 w 5409"/>
              <a:gd name="T119" fmla="*/ 443098807 h 4286"/>
              <a:gd name="T120" fmla="*/ 40312463 w 5409"/>
              <a:gd name="T121" fmla="*/ 351927267 h 428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09" h="4286">
                <a:moveTo>
                  <a:pt x="965" y="2300"/>
                </a:moveTo>
                <a:lnTo>
                  <a:pt x="1234" y="2300"/>
                </a:lnTo>
                <a:lnTo>
                  <a:pt x="1254" y="2301"/>
                </a:lnTo>
                <a:lnTo>
                  <a:pt x="1274" y="2305"/>
                </a:lnTo>
                <a:lnTo>
                  <a:pt x="1292" y="2310"/>
                </a:lnTo>
                <a:lnTo>
                  <a:pt x="1310" y="2316"/>
                </a:lnTo>
                <a:lnTo>
                  <a:pt x="1327" y="2325"/>
                </a:lnTo>
                <a:lnTo>
                  <a:pt x="1343" y="2335"/>
                </a:lnTo>
                <a:lnTo>
                  <a:pt x="1358" y="2345"/>
                </a:lnTo>
                <a:lnTo>
                  <a:pt x="1372" y="2358"/>
                </a:lnTo>
                <a:lnTo>
                  <a:pt x="1385" y="2372"/>
                </a:lnTo>
                <a:lnTo>
                  <a:pt x="1396" y="2387"/>
                </a:lnTo>
                <a:lnTo>
                  <a:pt x="1406" y="2403"/>
                </a:lnTo>
                <a:lnTo>
                  <a:pt x="1414" y="2420"/>
                </a:lnTo>
                <a:lnTo>
                  <a:pt x="1421" y="2439"/>
                </a:lnTo>
                <a:lnTo>
                  <a:pt x="1426" y="2457"/>
                </a:lnTo>
                <a:lnTo>
                  <a:pt x="1429" y="2477"/>
                </a:lnTo>
                <a:lnTo>
                  <a:pt x="1430" y="2496"/>
                </a:lnTo>
                <a:lnTo>
                  <a:pt x="1430" y="4090"/>
                </a:lnTo>
                <a:lnTo>
                  <a:pt x="1429" y="4109"/>
                </a:lnTo>
                <a:lnTo>
                  <a:pt x="1426" y="4128"/>
                </a:lnTo>
                <a:lnTo>
                  <a:pt x="1421" y="4147"/>
                </a:lnTo>
                <a:lnTo>
                  <a:pt x="1414" y="4166"/>
                </a:lnTo>
                <a:lnTo>
                  <a:pt x="1406" y="4183"/>
                </a:lnTo>
                <a:lnTo>
                  <a:pt x="1396" y="4199"/>
                </a:lnTo>
                <a:lnTo>
                  <a:pt x="1385" y="4214"/>
                </a:lnTo>
                <a:lnTo>
                  <a:pt x="1372" y="4228"/>
                </a:lnTo>
                <a:lnTo>
                  <a:pt x="1358" y="4241"/>
                </a:lnTo>
                <a:lnTo>
                  <a:pt x="1343" y="4251"/>
                </a:lnTo>
                <a:lnTo>
                  <a:pt x="1327" y="4261"/>
                </a:lnTo>
                <a:lnTo>
                  <a:pt x="1310" y="4270"/>
                </a:lnTo>
                <a:lnTo>
                  <a:pt x="1292" y="4276"/>
                </a:lnTo>
                <a:lnTo>
                  <a:pt x="1274" y="4281"/>
                </a:lnTo>
                <a:lnTo>
                  <a:pt x="1254" y="4285"/>
                </a:lnTo>
                <a:lnTo>
                  <a:pt x="1234" y="4286"/>
                </a:lnTo>
                <a:lnTo>
                  <a:pt x="965" y="4286"/>
                </a:lnTo>
                <a:lnTo>
                  <a:pt x="944" y="4285"/>
                </a:lnTo>
                <a:lnTo>
                  <a:pt x="925" y="4281"/>
                </a:lnTo>
                <a:lnTo>
                  <a:pt x="906" y="4276"/>
                </a:lnTo>
                <a:lnTo>
                  <a:pt x="888" y="4270"/>
                </a:lnTo>
                <a:lnTo>
                  <a:pt x="872" y="4261"/>
                </a:lnTo>
                <a:lnTo>
                  <a:pt x="854" y="4251"/>
                </a:lnTo>
                <a:lnTo>
                  <a:pt x="839" y="4241"/>
                </a:lnTo>
                <a:lnTo>
                  <a:pt x="825" y="4228"/>
                </a:lnTo>
                <a:lnTo>
                  <a:pt x="814" y="4214"/>
                </a:lnTo>
                <a:lnTo>
                  <a:pt x="802" y="4199"/>
                </a:lnTo>
                <a:lnTo>
                  <a:pt x="792" y="4183"/>
                </a:lnTo>
                <a:lnTo>
                  <a:pt x="784" y="4166"/>
                </a:lnTo>
                <a:lnTo>
                  <a:pt x="777" y="4147"/>
                </a:lnTo>
                <a:lnTo>
                  <a:pt x="773" y="4128"/>
                </a:lnTo>
                <a:lnTo>
                  <a:pt x="770" y="4109"/>
                </a:lnTo>
                <a:lnTo>
                  <a:pt x="769" y="4090"/>
                </a:lnTo>
                <a:lnTo>
                  <a:pt x="769" y="2496"/>
                </a:lnTo>
                <a:lnTo>
                  <a:pt x="770" y="2477"/>
                </a:lnTo>
                <a:lnTo>
                  <a:pt x="773" y="2457"/>
                </a:lnTo>
                <a:lnTo>
                  <a:pt x="777" y="2439"/>
                </a:lnTo>
                <a:lnTo>
                  <a:pt x="784" y="2420"/>
                </a:lnTo>
                <a:lnTo>
                  <a:pt x="792" y="2403"/>
                </a:lnTo>
                <a:lnTo>
                  <a:pt x="802" y="2387"/>
                </a:lnTo>
                <a:lnTo>
                  <a:pt x="814" y="2372"/>
                </a:lnTo>
                <a:lnTo>
                  <a:pt x="825" y="2358"/>
                </a:lnTo>
                <a:lnTo>
                  <a:pt x="839" y="2345"/>
                </a:lnTo>
                <a:lnTo>
                  <a:pt x="854" y="2335"/>
                </a:lnTo>
                <a:lnTo>
                  <a:pt x="872" y="2325"/>
                </a:lnTo>
                <a:lnTo>
                  <a:pt x="888" y="2316"/>
                </a:lnTo>
                <a:lnTo>
                  <a:pt x="906" y="2310"/>
                </a:lnTo>
                <a:lnTo>
                  <a:pt x="925" y="2305"/>
                </a:lnTo>
                <a:lnTo>
                  <a:pt x="944" y="2301"/>
                </a:lnTo>
                <a:lnTo>
                  <a:pt x="965" y="2300"/>
                </a:lnTo>
                <a:close/>
                <a:moveTo>
                  <a:pt x="1673" y="888"/>
                </a:moveTo>
                <a:lnTo>
                  <a:pt x="1673" y="888"/>
                </a:lnTo>
                <a:lnTo>
                  <a:pt x="1731" y="862"/>
                </a:lnTo>
                <a:lnTo>
                  <a:pt x="1790" y="835"/>
                </a:lnTo>
                <a:lnTo>
                  <a:pt x="1850" y="811"/>
                </a:lnTo>
                <a:lnTo>
                  <a:pt x="1911" y="789"/>
                </a:lnTo>
                <a:lnTo>
                  <a:pt x="1972" y="768"/>
                </a:lnTo>
                <a:lnTo>
                  <a:pt x="2035" y="749"/>
                </a:lnTo>
                <a:lnTo>
                  <a:pt x="2097" y="733"/>
                </a:lnTo>
                <a:lnTo>
                  <a:pt x="2160" y="718"/>
                </a:lnTo>
                <a:lnTo>
                  <a:pt x="2223" y="704"/>
                </a:lnTo>
                <a:lnTo>
                  <a:pt x="2288" y="693"/>
                </a:lnTo>
                <a:lnTo>
                  <a:pt x="2352" y="684"/>
                </a:lnTo>
                <a:lnTo>
                  <a:pt x="2417" y="676"/>
                </a:lnTo>
                <a:lnTo>
                  <a:pt x="2482" y="670"/>
                </a:lnTo>
                <a:lnTo>
                  <a:pt x="2547" y="665"/>
                </a:lnTo>
                <a:lnTo>
                  <a:pt x="2612" y="663"/>
                </a:lnTo>
                <a:lnTo>
                  <a:pt x="2678" y="663"/>
                </a:lnTo>
                <a:lnTo>
                  <a:pt x="2744" y="664"/>
                </a:lnTo>
                <a:lnTo>
                  <a:pt x="2810" y="668"/>
                </a:lnTo>
                <a:lnTo>
                  <a:pt x="2875" y="673"/>
                </a:lnTo>
                <a:lnTo>
                  <a:pt x="2940" y="679"/>
                </a:lnTo>
                <a:lnTo>
                  <a:pt x="3006" y="688"/>
                </a:lnTo>
                <a:lnTo>
                  <a:pt x="3071" y="699"/>
                </a:lnTo>
                <a:lnTo>
                  <a:pt x="3136" y="711"/>
                </a:lnTo>
                <a:lnTo>
                  <a:pt x="3200" y="725"/>
                </a:lnTo>
                <a:lnTo>
                  <a:pt x="3263" y="742"/>
                </a:lnTo>
                <a:lnTo>
                  <a:pt x="3326" y="759"/>
                </a:lnTo>
                <a:lnTo>
                  <a:pt x="3389" y="778"/>
                </a:lnTo>
                <a:lnTo>
                  <a:pt x="3451" y="799"/>
                </a:lnTo>
                <a:lnTo>
                  <a:pt x="3512" y="823"/>
                </a:lnTo>
                <a:lnTo>
                  <a:pt x="3573" y="848"/>
                </a:lnTo>
                <a:lnTo>
                  <a:pt x="3632" y="874"/>
                </a:lnTo>
                <a:lnTo>
                  <a:pt x="3691" y="903"/>
                </a:lnTo>
                <a:lnTo>
                  <a:pt x="3710" y="912"/>
                </a:lnTo>
                <a:lnTo>
                  <a:pt x="3729" y="921"/>
                </a:lnTo>
                <a:lnTo>
                  <a:pt x="3750" y="927"/>
                </a:lnTo>
                <a:lnTo>
                  <a:pt x="3770" y="931"/>
                </a:lnTo>
                <a:lnTo>
                  <a:pt x="3791" y="936"/>
                </a:lnTo>
                <a:lnTo>
                  <a:pt x="3811" y="938"/>
                </a:lnTo>
                <a:lnTo>
                  <a:pt x="3831" y="939"/>
                </a:lnTo>
                <a:lnTo>
                  <a:pt x="3852" y="939"/>
                </a:lnTo>
                <a:lnTo>
                  <a:pt x="3871" y="938"/>
                </a:lnTo>
                <a:lnTo>
                  <a:pt x="3891" y="936"/>
                </a:lnTo>
                <a:lnTo>
                  <a:pt x="3911" y="931"/>
                </a:lnTo>
                <a:lnTo>
                  <a:pt x="3931" y="927"/>
                </a:lnTo>
                <a:lnTo>
                  <a:pt x="3949" y="921"/>
                </a:lnTo>
                <a:lnTo>
                  <a:pt x="3968" y="913"/>
                </a:lnTo>
                <a:lnTo>
                  <a:pt x="3987" y="904"/>
                </a:lnTo>
                <a:lnTo>
                  <a:pt x="4005" y="896"/>
                </a:lnTo>
                <a:lnTo>
                  <a:pt x="4042" y="922"/>
                </a:lnTo>
                <a:lnTo>
                  <a:pt x="4080" y="949"/>
                </a:lnTo>
                <a:lnTo>
                  <a:pt x="4116" y="977"/>
                </a:lnTo>
                <a:lnTo>
                  <a:pt x="4153" y="1007"/>
                </a:lnTo>
                <a:lnTo>
                  <a:pt x="4188" y="1037"/>
                </a:lnTo>
                <a:lnTo>
                  <a:pt x="4224" y="1067"/>
                </a:lnTo>
                <a:lnTo>
                  <a:pt x="4258" y="1100"/>
                </a:lnTo>
                <a:lnTo>
                  <a:pt x="4291" y="1132"/>
                </a:lnTo>
                <a:lnTo>
                  <a:pt x="4323" y="1166"/>
                </a:lnTo>
                <a:lnTo>
                  <a:pt x="4355" y="1200"/>
                </a:lnTo>
                <a:lnTo>
                  <a:pt x="4387" y="1235"/>
                </a:lnTo>
                <a:lnTo>
                  <a:pt x="4418" y="1271"/>
                </a:lnTo>
                <a:lnTo>
                  <a:pt x="4447" y="1308"/>
                </a:lnTo>
                <a:lnTo>
                  <a:pt x="4476" y="1345"/>
                </a:lnTo>
                <a:lnTo>
                  <a:pt x="4503" y="1384"/>
                </a:lnTo>
                <a:lnTo>
                  <a:pt x="4530" y="1423"/>
                </a:lnTo>
                <a:lnTo>
                  <a:pt x="4557" y="1464"/>
                </a:lnTo>
                <a:lnTo>
                  <a:pt x="4582" y="1505"/>
                </a:lnTo>
                <a:lnTo>
                  <a:pt x="4606" y="1547"/>
                </a:lnTo>
                <a:lnTo>
                  <a:pt x="4630" y="1590"/>
                </a:lnTo>
                <a:lnTo>
                  <a:pt x="4652" y="1633"/>
                </a:lnTo>
                <a:lnTo>
                  <a:pt x="4674" y="1677"/>
                </a:lnTo>
                <a:lnTo>
                  <a:pt x="4694" y="1724"/>
                </a:lnTo>
                <a:lnTo>
                  <a:pt x="4714" y="1770"/>
                </a:lnTo>
                <a:lnTo>
                  <a:pt x="4732" y="1817"/>
                </a:lnTo>
                <a:lnTo>
                  <a:pt x="4749" y="1864"/>
                </a:lnTo>
                <a:lnTo>
                  <a:pt x="4765" y="1913"/>
                </a:lnTo>
                <a:lnTo>
                  <a:pt x="4780" y="1963"/>
                </a:lnTo>
                <a:lnTo>
                  <a:pt x="4794" y="2013"/>
                </a:lnTo>
                <a:lnTo>
                  <a:pt x="4807" y="2064"/>
                </a:lnTo>
                <a:lnTo>
                  <a:pt x="4819" y="2117"/>
                </a:lnTo>
                <a:lnTo>
                  <a:pt x="4828" y="2170"/>
                </a:lnTo>
                <a:lnTo>
                  <a:pt x="4832" y="2186"/>
                </a:lnTo>
                <a:lnTo>
                  <a:pt x="4838" y="2202"/>
                </a:lnTo>
                <a:lnTo>
                  <a:pt x="4845" y="2217"/>
                </a:lnTo>
                <a:lnTo>
                  <a:pt x="4853" y="2231"/>
                </a:lnTo>
                <a:lnTo>
                  <a:pt x="4863" y="2243"/>
                </a:lnTo>
                <a:lnTo>
                  <a:pt x="4873" y="2255"/>
                </a:lnTo>
                <a:lnTo>
                  <a:pt x="4885" y="2266"/>
                </a:lnTo>
                <a:lnTo>
                  <a:pt x="4898" y="2276"/>
                </a:lnTo>
                <a:lnTo>
                  <a:pt x="4911" y="2284"/>
                </a:lnTo>
                <a:lnTo>
                  <a:pt x="4926" y="2292"/>
                </a:lnTo>
                <a:lnTo>
                  <a:pt x="4941" y="2297"/>
                </a:lnTo>
                <a:lnTo>
                  <a:pt x="4956" y="2301"/>
                </a:lnTo>
                <a:lnTo>
                  <a:pt x="4972" y="2305"/>
                </a:lnTo>
                <a:lnTo>
                  <a:pt x="4989" y="2306"/>
                </a:lnTo>
                <a:lnTo>
                  <a:pt x="5005" y="2305"/>
                </a:lnTo>
                <a:lnTo>
                  <a:pt x="5022" y="2302"/>
                </a:lnTo>
                <a:lnTo>
                  <a:pt x="5038" y="2299"/>
                </a:lnTo>
                <a:lnTo>
                  <a:pt x="5054" y="2294"/>
                </a:lnTo>
                <a:lnTo>
                  <a:pt x="5069" y="2286"/>
                </a:lnTo>
                <a:lnTo>
                  <a:pt x="5083" y="2278"/>
                </a:lnTo>
                <a:lnTo>
                  <a:pt x="5096" y="2268"/>
                </a:lnTo>
                <a:lnTo>
                  <a:pt x="5108" y="2258"/>
                </a:lnTo>
                <a:lnTo>
                  <a:pt x="5119" y="2247"/>
                </a:lnTo>
                <a:lnTo>
                  <a:pt x="5128" y="2234"/>
                </a:lnTo>
                <a:lnTo>
                  <a:pt x="5137" y="2220"/>
                </a:lnTo>
                <a:lnTo>
                  <a:pt x="5144" y="2206"/>
                </a:lnTo>
                <a:lnTo>
                  <a:pt x="5150" y="2191"/>
                </a:lnTo>
                <a:lnTo>
                  <a:pt x="5154" y="2175"/>
                </a:lnTo>
                <a:lnTo>
                  <a:pt x="5157" y="2159"/>
                </a:lnTo>
                <a:lnTo>
                  <a:pt x="5158" y="2143"/>
                </a:lnTo>
                <a:lnTo>
                  <a:pt x="5157" y="2126"/>
                </a:lnTo>
                <a:lnTo>
                  <a:pt x="5155" y="2109"/>
                </a:lnTo>
                <a:lnTo>
                  <a:pt x="5143" y="2046"/>
                </a:lnTo>
                <a:lnTo>
                  <a:pt x="5129" y="1985"/>
                </a:lnTo>
                <a:lnTo>
                  <a:pt x="5114" y="1924"/>
                </a:lnTo>
                <a:lnTo>
                  <a:pt x="5097" y="1864"/>
                </a:lnTo>
                <a:lnTo>
                  <a:pt x="5079" y="1805"/>
                </a:lnTo>
                <a:lnTo>
                  <a:pt x="5060" y="1748"/>
                </a:lnTo>
                <a:lnTo>
                  <a:pt x="5039" y="1691"/>
                </a:lnTo>
                <a:lnTo>
                  <a:pt x="5018" y="1636"/>
                </a:lnTo>
                <a:lnTo>
                  <a:pt x="4994" y="1581"/>
                </a:lnTo>
                <a:lnTo>
                  <a:pt x="4971" y="1527"/>
                </a:lnTo>
                <a:lnTo>
                  <a:pt x="4945" y="1475"/>
                </a:lnTo>
                <a:lnTo>
                  <a:pt x="4918" y="1423"/>
                </a:lnTo>
                <a:lnTo>
                  <a:pt x="4890" y="1373"/>
                </a:lnTo>
                <a:lnTo>
                  <a:pt x="4861" y="1324"/>
                </a:lnTo>
                <a:lnTo>
                  <a:pt x="4831" y="1274"/>
                </a:lnTo>
                <a:lnTo>
                  <a:pt x="4800" y="1227"/>
                </a:lnTo>
                <a:lnTo>
                  <a:pt x="4767" y="1181"/>
                </a:lnTo>
                <a:lnTo>
                  <a:pt x="4734" y="1135"/>
                </a:lnTo>
                <a:lnTo>
                  <a:pt x="4700" y="1091"/>
                </a:lnTo>
                <a:lnTo>
                  <a:pt x="4665" y="1048"/>
                </a:lnTo>
                <a:lnTo>
                  <a:pt x="4629" y="1005"/>
                </a:lnTo>
                <a:lnTo>
                  <a:pt x="4591" y="965"/>
                </a:lnTo>
                <a:lnTo>
                  <a:pt x="4553" y="924"/>
                </a:lnTo>
                <a:lnTo>
                  <a:pt x="4514" y="884"/>
                </a:lnTo>
                <a:lnTo>
                  <a:pt x="4474" y="847"/>
                </a:lnTo>
                <a:lnTo>
                  <a:pt x="4434" y="809"/>
                </a:lnTo>
                <a:lnTo>
                  <a:pt x="4392" y="773"/>
                </a:lnTo>
                <a:lnTo>
                  <a:pt x="4350" y="738"/>
                </a:lnTo>
                <a:lnTo>
                  <a:pt x="4306" y="704"/>
                </a:lnTo>
                <a:lnTo>
                  <a:pt x="4262" y="671"/>
                </a:lnTo>
                <a:lnTo>
                  <a:pt x="4218" y="639"/>
                </a:lnTo>
                <a:lnTo>
                  <a:pt x="4172" y="608"/>
                </a:lnTo>
                <a:lnTo>
                  <a:pt x="4172" y="585"/>
                </a:lnTo>
                <a:lnTo>
                  <a:pt x="4170" y="562"/>
                </a:lnTo>
                <a:lnTo>
                  <a:pt x="4166" y="540"/>
                </a:lnTo>
                <a:lnTo>
                  <a:pt x="4160" y="519"/>
                </a:lnTo>
                <a:lnTo>
                  <a:pt x="4154" y="496"/>
                </a:lnTo>
                <a:lnTo>
                  <a:pt x="4145" y="476"/>
                </a:lnTo>
                <a:lnTo>
                  <a:pt x="4136" y="455"/>
                </a:lnTo>
                <a:lnTo>
                  <a:pt x="4125" y="435"/>
                </a:lnTo>
                <a:lnTo>
                  <a:pt x="4113" y="416"/>
                </a:lnTo>
                <a:lnTo>
                  <a:pt x="4099" y="397"/>
                </a:lnTo>
                <a:lnTo>
                  <a:pt x="4084" y="380"/>
                </a:lnTo>
                <a:lnTo>
                  <a:pt x="4068" y="364"/>
                </a:lnTo>
                <a:lnTo>
                  <a:pt x="4050" y="348"/>
                </a:lnTo>
                <a:lnTo>
                  <a:pt x="4032" y="334"/>
                </a:lnTo>
                <a:lnTo>
                  <a:pt x="4011" y="321"/>
                </a:lnTo>
                <a:lnTo>
                  <a:pt x="3990" y="309"/>
                </a:lnTo>
                <a:lnTo>
                  <a:pt x="3952" y="291"/>
                </a:lnTo>
                <a:lnTo>
                  <a:pt x="3914" y="273"/>
                </a:lnTo>
                <a:lnTo>
                  <a:pt x="3876" y="255"/>
                </a:lnTo>
                <a:lnTo>
                  <a:pt x="3838" y="238"/>
                </a:lnTo>
                <a:lnTo>
                  <a:pt x="3759" y="205"/>
                </a:lnTo>
                <a:lnTo>
                  <a:pt x="3680" y="175"/>
                </a:lnTo>
                <a:lnTo>
                  <a:pt x="3600" y="149"/>
                </a:lnTo>
                <a:lnTo>
                  <a:pt x="3519" y="123"/>
                </a:lnTo>
                <a:lnTo>
                  <a:pt x="3437" y="100"/>
                </a:lnTo>
                <a:lnTo>
                  <a:pt x="3355" y="79"/>
                </a:lnTo>
                <a:lnTo>
                  <a:pt x="3272" y="61"/>
                </a:lnTo>
                <a:lnTo>
                  <a:pt x="3188" y="46"/>
                </a:lnTo>
                <a:lnTo>
                  <a:pt x="3104" y="32"/>
                </a:lnTo>
                <a:lnTo>
                  <a:pt x="3020" y="21"/>
                </a:lnTo>
                <a:lnTo>
                  <a:pt x="2935" y="11"/>
                </a:lnTo>
                <a:lnTo>
                  <a:pt x="2850" y="5"/>
                </a:lnTo>
                <a:lnTo>
                  <a:pt x="2766" y="1"/>
                </a:lnTo>
                <a:lnTo>
                  <a:pt x="2681" y="0"/>
                </a:lnTo>
                <a:lnTo>
                  <a:pt x="2596" y="0"/>
                </a:lnTo>
                <a:lnTo>
                  <a:pt x="2511" y="3"/>
                </a:lnTo>
                <a:lnTo>
                  <a:pt x="2427" y="8"/>
                </a:lnTo>
                <a:lnTo>
                  <a:pt x="2342" y="16"/>
                </a:lnTo>
                <a:lnTo>
                  <a:pt x="2258" y="25"/>
                </a:lnTo>
                <a:lnTo>
                  <a:pt x="2174" y="38"/>
                </a:lnTo>
                <a:lnTo>
                  <a:pt x="2091" y="53"/>
                </a:lnTo>
                <a:lnTo>
                  <a:pt x="2009" y="70"/>
                </a:lnTo>
                <a:lnTo>
                  <a:pt x="1926" y="90"/>
                </a:lnTo>
                <a:lnTo>
                  <a:pt x="1845" y="111"/>
                </a:lnTo>
                <a:lnTo>
                  <a:pt x="1764" y="136"/>
                </a:lnTo>
                <a:lnTo>
                  <a:pt x="1685" y="163"/>
                </a:lnTo>
                <a:lnTo>
                  <a:pt x="1645" y="177"/>
                </a:lnTo>
                <a:lnTo>
                  <a:pt x="1607" y="192"/>
                </a:lnTo>
                <a:lnTo>
                  <a:pt x="1567" y="207"/>
                </a:lnTo>
                <a:lnTo>
                  <a:pt x="1529" y="223"/>
                </a:lnTo>
                <a:lnTo>
                  <a:pt x="1490" y="240"/>
                </a:lnTo>
                <a:lnTo>
                  <a:pt x="1453" y="257"/>
                </a:lnTo>
                <a:lnTo>
                  <a:pt x="1415" y="274"/>
                </a:lnTo>
                <a:lnTo>
                  <a:pt x="1377" y="292"/>
                </a:lnTo>
                <a:lnTo>
                  <a:pt x="1356" y="304"/>
                </a:lnTo>
                <a:lnTo>
                  <a:pt x="1336" y="317"/>
                </a:lnTo>
                <a:lnTo>
                  <a:pt x="1316" y="331"/>
                </a:lnTo>
                <a:lnTo>
                  <a:pt x="1298" y="347"/>
                </a:lnTo>
                <a:lnTo>
                  <a:pt x="1282" y="363"/>
                </a:lnTo>
                <a:lnTo>
                  <a:pt x="1267" y="380"/>
                </a:lnTo>
                <a:lnTo>
                  <a:pt x="1253" y="398"/>
                </a:lnTo>
                <a:lnTo>
                  <a:pt x="1240" y="418"/>
                </a:lnTo>
                <a:lnTo>
                  <a:pt x="1230" y="438"/>
                </a:lnTo>
                <a:lnTo>
                  <a:pt x="1220" y="458"/>
                </a:lnTo>
                <a:lnTo>
                  <a:pt x="1211" y="480"/>
                </a:lnTo>
                <a:lnTo>
                  <a:pt x="1205" y="501"/>
                </a:lnTo>
                <a:lnTo>
                  <a:pt x="1200" y="524"/>
                </a:lnTo>
                <a:lnTo>
                  <a:pt x="1195" y="546"/>
                </a:lnTo>
                <a:lnTo>
                  <a:pt x="1193" y="569"/>
                </a:lnTo>
                <a:lnTo>
                  <a:pt x="1192" y="591"/>
                </a:lnTo>
                <a:lnTo>
                  <a:pt x="1147" y="624"/>
                </a:lnTo>
                <a:lnTo>
                  <a:pt x="1102" y="656"/>
                </a:lnTo>
                <a:lnTo>
                  <a:pt x="1057" y="689"/>
                </a:lnTo>
                <a:lnTo>
                  <a:pt x="1014" y="724"/>
                </a:lnTo>
                <a:lnTo>
                  <a:pt x="971" y="760"/>
                </a:lnTo>
                <a:lnTo>
                  <a:pt x="929" y="796"/>
                </a:lnTo>
                <a:lnTo>
                  <a:pt x="889" y="835"/>
                </a:lnTo>
                <a:lnTo>
                  <a:pt x="849" y="873"/>
                </a:lnTo>
                <a:lnTo>
                  <a:pt x="809" y="913"/>
                </a:lnTo>
                <a:lnTo>
                  <a:pt x="771" y="955"/>
                </a:lnTo>
                <a:lnTo>
                  <a:pt x="734" y="997"/>
                </a:lnTo>
                <a:lnTo>
                  <a:pt x="698" y="1041"/>
                </a:lnTo>
                <a:lnTo>
                  <a:pt x="662" y="1085"/>
                </a:lnTo>
                <a:lnTo>
                  <a:pt x="628" y="1131"/>
                </a:lnTo>
                <a:lnTo>
                  <a:pt x="596" y="1178"/>
                </a:lnTo>
                <a:lnTo>
                  <a:pt x="564" y="1225"/>
                </a:lnTo>
                <a:lnTo>
                  <a:pt x="533" y="1274"/>
                </a:lnTo>
                <a:lnTo>
                  <a:pt x="503" y="1325"/>
                </a:lnTo>
                <a:lnTo>
                  <a:pt x="475" y="1376"/>
                </a:lnTo>
                <a:lnTo>
                  <a:pt x="447" y="1428"/>
                </a:lnTo>
                <a:lnTo>
                  <a:pt x="421" y="1481"/>
                </a:lnTo>
                <a:lnTo>
                  <a:pt x="397" y="1536"/>
                </a:lnTo>
                <a:lnTo>
                  <a:pt x="373" y="1592"/>
                </a:lnTo>
                <a:lnTo>
                  <a:pt x="351" y="1648"/>
                </a:lnTo>
                <a:lnTo>
                  <a:pt x="329" y="1706"/>
                </a:lnTo>
                <a:lnTo>
                  <a:pt x="310" y="1765"/>
                </a:lnTo>
                <a:lnTo>
                  <a:pt x="292" y="1825"/>
                </a:lnTo>
                <a:lnTo>
                  <a:pt x="274" y="1886"/>
                </a:lnTo>
                <a:lnTo>
                  <a:pt x="259" y="1950"/>
                </a:lnTo>
                <a:lnTo>
                  <a:pt x="245" y="2013"/>
                </a:lnTo>
                <a:lnTo>
                  <a:pt x="233" y="2077"/>
                </a:lnTo>
                <a:lnTo>
                  <a:pt x="222" y="2143"/>
                </a:lnTo>
                <a:lnTo>
                  <a:pt x="220" y="2160"/>
                </a:lnTo>
                <a:lnTo>
                  <a:pt x="220" y="2177"/>
                </a:lnTo>
                <a:lnTo>
                  <a:pt x="222" y="2193"/>
                </a:lnTo>
                <a:lnTo>
                  <a:pt x="225" y="2209"/>
                </a:lnTo>
                <a:lnTo>
                  <a:pt x="229" y="2224"/>
                </a:lnTo>
                <a:lnTo>
                  <a:pt x="236" y="2239"/>
                </a:lnTo>
                <a:lnTo>
                  <a:pt x="243" y="2253"/>
                </a:lnTo>
                <a:lnTo>
                  <a:pt x="252" y="2266"/>
                </a:lnTo>
                <a:lnTo>
                  <a:pt x="262" y="2279"/>
                </a:lnTo>
                <a:lnTo>
                  <a:pt x="273" y="2290"/>
                </a:lnTo>
                <a:lnTo>
                  <a:pt x="285" y="2300"/>
                </a:lnTo>
                <a:lnTo>
                  <a:pt x="299" y="2310"/>
                </a:lnTo>
                <a:lnTo>
                  <a:pt x="313" y="2317"/>
                </a:lnTo>
                <a:lnTo>
                  <a:pt x="328" y="2324"/>
                </a:lnTo>
                <a:lnTo>
                  <a:pt x="344" y="2329"/>
                </a:lnTo>
                <a:lnTo>
                  <a:pt x="360" y="2332"/>
                </a:lnTo>
                <a:lnTo>
                  <a:pt x="377" y="2334"/>
                </a:lnTo>
                <a:lnTo>
                  <a:pt x="394" y="2334"/>
                </a:lnTo>
                <a:lnTo>
                  <a:pt x="411" y="2332"/>
                </a:lnTo>
                <a:lnTo>
                  <a:pt x="427" y="2329"/>
                </a:lnTo>
                <a:lnTo>
                  <a:pt x="442" y="2325"/>
                </a:lnTo>
                <a:lnTo>
                  <a:pt x="457" y="2319"/>
                </a:lnTo>
                <a:lnTo>
                  <a:pt x="471" y="2311"/>
                </a:lnTo>
                <a:lnTo>
                  <a:pt x="483" y="2302"/>
                </a:lnTo>
                <a:lnTo>
                  <a:pt x="496" y="2292"/>
                </a:lnTo>
                <a:lnTo>
                  <a:pt x="508" y="2281"/>
                </a:lnTo>
                <a:lnTo>
                  <a:pt x="518" y="2269"/>
                </a:lnTo>
                <a:lnTo>
                  <a:pt x="527" y="2255"/>
                </a:lnTo>
                <a:lnTo>
                  <a:pt x="535" y="2241"/>
                </a:lnTo>
                <a:lnTo>
                  <a:pt x="541" y="2226"/>
                </a:lnTo>
                <a:lnTo>
                  <a:pt x="547" y="2210"/>
                </a:lnTo>
                <a:lnTo>
                  <a:pt x="550" y="2194"/>
                </a:lnTo>
                <a:lnTo>
                  <a:pt x="560" y="2138"/>
                </a:lnTo>
                <a:lnTo>
                  <a:pt x="569" y="2084"/>
                </a:lnTo>
                <a:lnTo>
                  <a:pt x="581" y="2030"/>
                </a:lnTo>
                <a:lnTo>
                  <a:pt x="594" y="1978"/>
                </a:lnTo>
                <a:lnTo>
                  <a:pt x="609" y="1926"/>
                </a:lnTo>
                <a:lnTo>
                  <a:pt x="624" y="1875"/>
                </a:lnTo>
                <a:lnTo>
                  <a:pt x="640" y="1825"/>
                </a:lnTo>
                <a:lnTo>
                  <a:pt x="657" y="1776"/>
                </a:lnTo>
                <a:lnTo>
                  <a:pt x="676" y="1728"/>
                </a:lnTo>
                <a:lnTo>
                  <a:pt x="696" y="1681"/>
                </a:lnTo>
                <a:lnTo>
                  <a:pt x="717" y="1635"/>
                </a:lnTo>
                <a:lnTo>
                  <a:pt x="739" y="1590"/>
                </a:lnTo>
                <a:lnTo>
                  <a:pt x="761" y="1546"/>
                </a:lnTo>
                <a:lnTo>
                  <a:pt x="785" y="1502"/>
                </a:lnTo>
                <a:lnTo>
                  <a:pt x="809" y="1460"/>
                </a:lnTo>
                <a:lnTo>
                  <a:pt x="835" y="1418"/>
                </a:lnTo>
                <a:lnTo>
                  <a:pt x="862" y="1377"/>
                </a:lnTo>
                <a:lnTo>
                  <a:pt x="890" y="1338"/>
                </a:lnTo>
                <a:lnTo>
                  <a:pt x="918" y="1299"/>
                </a:lnTo>
                <a:lnTo>
                  <a:pt x="948" y="1261"/>
                </a:lnTo>
                <a:lnTo>
                  <a:pt x="978" y="1224"/>
                </a:lnTo>
                <a:lnTo>
                  <a:pt x="1009" y="1189"/>
                </a:lnTo>
                <a:lnTo>
                  <a:pt x="1041" y="1153"/>
                </a:lnTo>
                <a:lnTo>
                  <a:pt x="1073" y="1119"/>
                </a:lnTo>
                <a:lnTo>
                  <a:pt x="1106" y="1086"/>
                </a:lnTo>
                <a:lnTo>
                  <a:pt x="1141" y="1053"/>
                </a:lnTo>
                <a:lnTo>
                  <a:pt x="1175" y="1022"/>
                </a:lnTo>
                <a:lnTo>
                  <a:pt x="1210" y="992"/>
                </a:lnTo>
                <a:lnTo>
                  <a:pt x="1247" y="962"/>
                </a:lnTo>
                <a:lnTo>
                  <a:pt x="1284" y="934"/>
                </a:lnTo>
                <a:lnTo>
                  <a:pt x="1322" y="907"/>
                </a:lnTo>
                <a:lnTo>
                  <a:pt x="1359" y="880"/>
                </a:lnTo>
                <a:lnTo>
                  <a:pt x="1377" y="889"/>
                </a:lnTo>
                <a:lnTo>
                  <a:pt x="1396" y="897"/>
                </a:lnTo>
                <a:lnTo>
                  <a:pt x="1414" y="904"/>
                </a:lnTo>
                <a:lnTo>
                  <a:pt x="1433" y="911"/>
                </a:lnTo>
                <a:lnTo>
                  <a:pt x="1453" y="916"/>
                </a:lnTo>
                <a:lnTo>
                  <a:pt x="1473" y="919"/>
                </a:lnTo>
                <a:lnTo>
                  <a:pt x="1492" y="922"/>
                </a:lnTo>
                <a:lnTo>
                  <a:pt x="1513" y="924"/>
                </a:lnTo>
                <a:lnTo>
                  <a:pt x="1533" y="924"/>
                </a:lnTo>
                <a:lnTo>
                  <a:pt x="1553" y="923"/>
                </a:lnTo>
                <a:lnTo>
                  <a:pt x="1574" y="921"/>
                </a:lnTo>
                <a:lnTo>
                  <a:pt x="1594" y="916"/>
                </a:lnTo>
                <a:lnTo>
                  <a:pt x="1614" y="912"/>
                </a:lnTo>
                <a:lnTo>
                  <a:pt x="1635" y="906"/>
                </a:lnTo>
                <a:lnTo>
                  <a:pt x="1654" y="898"/>
                </a:lnTo>
                <a:lnTo>
                  <a:pt x="1673" y="888"/>
                </a:lnTo>
                <a:close/>
                <a:moveTo>
                  <a:pt x="4977" y="2469"/>
                </a:moveTo>
                <a:lnTo>
                  <a:pt x="4786" y="2469"/>
                </a:lnTo>
                <a:lnTo>
                  <a:pt x="4786" y="4109"/>
                </a:lnTo>
                <a:lnTo>
                  <a:pt x="4977" y="4109"/>
                </a:lnTo>
                <a:lnTo>
                  <a:pt x="4999" y="4109"/>
                </a:lnTo>
                <a:lnTo>
                  <a:pt x="5021" y="4107"/>
                </a:lnTo>
                <a:lnTo>
                  <a:pt x="5043" y="4105"/>
                </a:lnTo>
                <a:lnTo>
                  <a:pt x="5064" y="4100"/>
                </a:lnTo>
                <a:lnTo>
                  <a:pt x="5084" y="4095"/>
                </a:lnTo>
                <a:lnTo>
                  <a:pt x="5105" y="4090"/>
                </a:lnTo>
                <a:lnTo>
                  <a:pt x="5125" y="4083"/>
                </a:lnTo>
                <a:lnTo>
                  <a:pt x="5144" y="4075"/>
                </a:lnTo>
                <a:lnTo>
                  <a:pt x="5164" y="4066"/>
                </a:lnTo>
                <a:lnTo>
                  <a:pt x="5183" y="4056"/>
                </a:lnTo>
                <a:lnTo>
                  <a:pt x="5200" y="4047"/>
                </a:lnTo>
                <a:lnTo>
                  <a:pt x="5218" y="4035"/>
                </a:lnTo>
                <a:lnTo>
                  <a:pt x="5236" y="4023"/>
                </a:lnTo>
                <a:lnTo>
                  <a:pt x="5252" y="4010"/>
                </a:lnTo>
                <a:lnTo>
                  <a:pt x="5268" y="3996"/>
                </a:lnTo>
                <a:lnTo>
                  <a:pt x="5283" y="3982"/>
                </a:lnTo>
                <a:lnTo>
                  <a:pt x="5297" y="3967"/>
                </a:lnTo>
                <a:lnTo>
                  <a:pt x="5311" y="3951"/>
                </a:lnTo>
                <a:lnTo>
                  <a:pt x="5323" y="3935"/>
                </a:lnTo>
                <a:lnTo>
                  <a:pt x="5335" y="3918"/>
                </a:lnTo>
                <a:lnTo>
                  <a:pt x="5346" y="3901"/>
                </a:lnTo>
                <a:lnTo>
                  <a:pt x="5357" y="3883"/>
                </a:lnTo>
                <a:lnTo>
                  <a:pt x="5366" y="3863"/>
                </a:lnTo>
                <a:lnTo>
                  <a:pt x="5375" y="3845"/>
                </a:lnTo>
                <a:lnTo>
                  <a:pt x="5382" y="3825"/>
                </a:lnTo>
                <a:lnTo>
                  <a:pt x="5390" y="3805"/>
                </a:lnTo>
                <a:lnTo>
                  <a:pt x="5395" y="3784"/>
                </a:lnTo>
                <a:lnTo>
                  <a:pt x="5401" y="3764"/>
                </a:lnTo>
                <a:lnTo>
                  <a:pt x="5404" y="3742"/>
                </a:lnTo>
                <a:lnTo>
                  <a:pt x="5407" y="3721"/>
                </a:lnTo>
                <a:lnTo>
                  <a:pt x="5408" y="3699"/>
                </a:lnTo>
                <a:lnTo>
                  <a:pt x="5409" y="3677"/>
                </a:lnTo>
                <a:lnTo>
                  <a:pt x="5409" y="2902"/>
                </a:lnTo>
                <a:lnTo>
                  <a:pt x="5408" y="2879"/>
                </a:lnTo>
                <a:lnTo>
                  <a:pt x="5407" y="2858"/>
                </a:lnTo>
                <a:lnTo>
                  <a:pt x="5404" y="2836"/>
                </a:lnTo>
                <a:lnTo>
                  <a:pt x="5401" y="2815"/>
                </a:lnTo>
                <a:lnTo>
                  <a:pt x="5395" y="2793"/>
                </a:lnTo>
                <a:lnTo>
                  <a:pt x="5390" y="2773"/>
                </a:lnTo>
                <a:lnTo>
                  <a:pt x="5382" y="2754"/>
                </a:lnTo>
                <a:lnTo>
                  <a:pt x="5375" y="2733"/>
                </a:lnTo>
                <a:lnTo>
                  <a:pt x="5366" y="2714"/>
                </a:lnTo>
                <a:lnTo>
                  <a:pt x="5357" y="2696"/>
                </a:lnTo>
                <a:lnTo>
                  <a:pt x="5346" y="2678"/>
                </a:lnTo>
                <a:lnTo>
                  <a:pt x="5335" y="2661"/>
                </a:lnTo>
                <a:lnTo>
                  <a:pt x="5323" y="2643"/>
                </a:lnTo>
                <a:lnTo>
                  <a:pt x="5311" y="2627"/>
                </a:lnTo>
                <a:lnTo>
                  <a:pt x="5297" y="2611"/>
                </a:lnTo>
                <a:lnTo>
                  <a:pt x="5283" y="2596"/>
                </a:lnTo>
                <a:lnTo>
                  <a:pt x="5268" y="2582"/>
                </a:lnTo>
                <a:lnTo>
                  <a:pt x="5252" y="2568"/>
                </a:lnTo>
                <a:lnTo>
                  <a:pt x="5236" y="2555"/>
                </a:lnTo>
                <a:lnTo>
                  <a:pt x="5218" y="2544"/>
                </a:lnTo>
                <a:lnTo>
                  <a:pt x="5200" y="2532"/>
                </a:lnTo>
                <a:lnTo>
                  <a:pt x="5183" y="2521"/>
                </a:lnTo>
                <a:lnTo>
                  <a:pt x="5164" y="2511"/>
                </a:lnTo>
                <a:lnTo>
                  <a:pt x="5144" y="2503"/>
                </a:lnTo>
                <a:lnTo>
                  <a:pt x="5125" y="2495"/>
                </a:lnTo>
                <a:lnTo>
                  <a:pt x="5105" y="2489"/>
                </a:lnTo>
                <a:lnTo>
                  <a:pt x="5084" y="2483"/>
                </a:lnTo>
                <a:lnTo>
                  <a:pt x="5064" y="2478"/>
                </a:lnTo>
                <a:lnTo>
                  <a:pt x="5043" y="2474"/>
                </a:lnTo>
                <a:lnTo>
                  <a:pt x="5021" y="2472"/>
                </a:lnTo>
                <a:lnTo>
                  <a:pt x="4999" y="2470"/>
                </a:lnTo>
                <a:lnTo>
                  <a:pt x="4977" y="2469"/>
                </a:lnTo>
                <a:close/>
                <a:moveTo>
                  <a:pt x="4446" y="2300"/>
                </a:moveTo>
                <a:lnTo>
                  <a:pt x="4446" y="2300"/>
                </a:lnTo>
                <a:lnTo>
                  <a:pt x="4465" y="2301"/>
                </a:lnTo>
                <a:lnTo>
                  <a:pt x="4484" y="2305"/>
                </a:lnTo>
                <a:lnTo>
                  <a:pt x="4503" y="2310"/>
                </a:lnTo>
                <a:lnTo>
                  <a:pt x="4522" y="2316"/>
                </a:lnTo>
                <a:lnTo>
                  <a:pt x="4539" y="2325"/>
                </a:lnTo>
                <a:lnTo>
                  <a:pt x="4555" y="2335"/>
                </a:lnTo>
                <a:lnTo>
                  <a:pt x="4570" y="2345"/>
                </a:lnTo>
                <a:lnTo>
                  <a:pt x="4584" y="2358"/>
                </a:lnTo>
                <a:lnTo>
                  <a:pt x="4597" y="2372"/>
                </a:lnTo>
                <a:lnTo>
                  <a:pt x="4607" y="2387"/>
                </a:lnTo>
                <a:lnTo>
                  <a:pt x="4617" y="2403"/>
                </a:lnTo>
                <a:lnTo>
                  <a:pt x="4626" y="2420"/>
                </a:lnTo>
                <a:lnTo>
                  <a:pt x="4632" y="2439"/>
                </a:lnTo>
                <a:lnTo>
                  <a:pt x="4637" y="2457"/>
                </a:lnTo>
                <a:lnTo>
                  <a:pt x="4641" y="2477"/>
                </a:lnTo>
                <a:lnTo>
                  <a:pt x="4641" y="2496"/>
                </a:lnTo>
                <a:lnTo>
                  <a:pt x="4641" y="4090"/>
                </a:lnTo>
                <a:lnTo>
                  <a:pt x="4641" y="4109"/>
                </a:lnTo>
                <a:lnTo>
                  <a:pt x="4637" y="4128"/>
                </a:lnTo>
                <a:lnTo>
                  <a:pt x="4632" y="4147"/>
                </a:lnTo>
                <a:lnTo>
                  <a:pt x="4626" y="4166"/>
                </a:lnTo>
                <a:lnTo>
                  <a:pt x="4617" y="4183"/>
                </a:lnTo>
                <a:lnTo>
                  <a:pt x="4607" y="4199"/>
                </a:lnTo>
                <a:lnTo>
                  <a:pt x="4597" y="4214"/>
                </a:lnTo>
                <a:lnTo>
                  <a:pt x="4584" y="4228"/>
                </a:lnTo>
                <a:lnTo>
                  <a:pt x="4570" y="4241"/>
                </a:lnTo>
                <a:lnTo>
                  <a:pt x="4555" y="4251"/>
                </a:lnTo>
                <a:lnTo>
                  <a:pt x="4539" y="4261"/>
                </a:lnTo>
                <a:lnTo>
                  <a:pt x="4522" y="4270"/>
                </a:lnTo>
                <a:lnTo>
                  <a:pt x="4503" y="4276"/>
                </a:lnTo>
                <a:lnTo>
                  <a:pt x="4484" y="4281"/>
                </a:lnTo>
                <a:lnTo>
                  <a:pt x="4465" y="4285"/>
                </a:lnTo>
                <a:lnTo>
                  <a:pt x="4446" y="4286"/>
                </a:lnTo>
                <a:lnTo>
                  <a:pt x="4175" y="4286"/>
                </a:lnTo>
                <a:lnTo>
                  <a:pt x="4155" y="4285"/>
                </a:lnTo>
                <a:lnTo>
                  <a:pt x="4136" y="4281"/>
                </a:lnTo>
                <a:lnTo>
                  <a:pt x="4117" y="4276"/>
                </a:lnTo>
                <a:lnTo>
                  <a:pt x="4099" y="4270"/>
                </a:lnTo>
                <a:lnTo>
                  <a:pt x="4082" y="4261"/>
                </a:lnTo>
                <a:lnTo>
                  <a:pt x="4066" y="4251"/>
                </a:lnTo>
                <a:lnTo>
                  <a:pt x="4051" y="4241"/>
                </a:lnTo>
                <a:lnTo>
                  <a:pt x="4037" y="4228"/>
                </a:lnTo>
                <a:lnTo>
                  <a:pt x="4024" y="4214"/>
                </a:lnTo>
                <a:lnTo>
                  <a:pt x="4014" y="4199"/>
                </a:lnTo>
                <a:lnTo>
                  <a:pt x="4003" y="4183"/>
                </a:lnTo>
                <a:lnTo>
                  <a:pt x="3995" y="4166"/>
                </a:lnTo>
                <a:lnTo>
                  <a:pt x="3989" y="4147"/>
                </a:lnTo>
                <a:lnTo>
                  <a:pt x="3983" y="4128"/>
                </a:lnTo>
                <a:lnTo>
                  <a:pt x="3980" y="4109"/>
                </a:lnTo>
                <a:lnTo>
                  <a:pt x="3979" y="4090"/>
                </a:lnTo>
                <a:lnTo>
                  <a:pt x="3979" y="2496"/>
                </a:lnTo>
                <a:lnTo>
                  <a:pt x="3980" y="2477"/>
                </a:lnTo>
                <a:lnTo>
                  <a:pt x="3983" y="2457"/>
                </a:lnTo>
                <a:lnTo>
                  <a:pt x="3989" y="2439"/>
                </a:lnTo>
                <a:lnTo>
                  <a:pt x="3995" y="2420"/>
                </a:lnTo>
                <a:lnTo>
                  <a:pt x="4003" y="2403"/>
                </a:lnTo>
                <a:lnTo>
                  <a:pt x="4014" y="2387"/>
                </a:lnTo>
                <a:lnTo>
                  <a:pt x="4024" y="2372"/>
                </a:lnTo>
                <a:lnTo>
                  <a:pt x="4037" y="2358"/>
                </a:lnTo>
                <a:lnTo>
                  <a:pt x="4051" y="2345"/>
                </a:lnTo>
                <a:lnTo>
                  <a:pt x="4066" y="2335"/>
                </a:lnTo>
                <a:lnTo>
                  <a:pt x="4082" y="2325"/>
                </a:lnTo>
                <a:lnTo>
                  <a:pt x="4099" y="2316"/>
                </a:lnTo>
                <a:lnTo>
                  <a:pt x="4117" y="2310"/>
                </a:lnTo>
                <a:lnTo>
                  <a:pt x="4136" y="2305"/>
                </a:lnTo>
                <a:lnTo>
                  <a:pt x="4155" y="2301"/>
                </a:lnTo>
                <a:lnTo>
                  <a:pt x="4175" y="2300"/>
                </a:lnTo>
                <a:lnTo>
                  <a:pt x="4446" y="2300"/>
                </a:lnTo>
                <a:close/>
                <a:moveTo>
                  <a:pt x="432" y="2469"/>
                </a:moveTo>
                <a:lnTo>
                  <a:pt x="623" y="2469"/>
                </a:lnTo>
                <a:lnTo>
                  <a:pt x="623" y="4109"/>
                </a:lnTo>
                <a:lnTo>
                  <a:pt x="432" y="4109"/>
                </a:lnTo>
                <a:lnTo>
                  <a:pt x="411" y="4109"/>
                </a:lnTo>
                <a:lnTo>
                  <a:pt x="388" y="4107"/>
                </a:lnTo>
                <a:lnTo>
                  <a:pt x="367" y="4105"/>
                </a:lnTo>
                <a:lnTo>
                  <a:pt x="345" y="4100"/>
                </a:lnTo>
                <a:lnTo>
                  <a:pt x="325" y="4095"/>
                </a:lnTo>
                <a:lnTo>
                  <a:pt x="304" y="4090"/>
                </a:lnTo>
                <a:lnTo>
                  <a:pt x="284" y="4083"/>
                </a:lnTo>
                <a:lnTo>
                  <a:pt x="265" y="4075"/>
                </a:lnTo>
                <a:lnTo>
                  <a:pt x="245" y="4066"/>
                </a:lnTo>
                <a:lnTo>
                  <a:pt x="226" y="4056"/>
                </a:lnTo>
                <a:lnTo>
                  <a:pt x="209" y="4047"/>
                </a:lnTo>
                <a:lnTo>
                  <a:pt x="191" y="4035"/>
                </a:lnTo>
                <a:lnTo>
                  <a:pt x="174" y="4023"/>
                </a:lnTo>
                <a:lnTo>
                  <a:pt x="158" y="4010"/>
                </a:lnTo>
                <a:lnTo>
                  <a:pt x="142" y="3996"/>
                </a:lnTo>
                <a:lnTo>
                  <a:pt x="126" y="3982"/>
                </a:lnTo>
                <a:lnTo>
                  <a:pt x="113" y="3967"/>
                </a:lnTo>
                <a:lnTo>
                  <a:pt x="99" y="3951"/>
                </a:lnTo>
                <a:lnTo>
                  <a:pt x="86" y="3935"/>
                </a:lnTo>
                <a:lnTo>
                  <a:pt x="74" y="3918"/>
                </a:lnTo>
                <a:lnTo>
                  <a:pt x="63" y="3901"/>
                </a:lnTo>
                <a:lnTo>
                  <a:pt x="53" y="3883"/>
                </a:lnTo>
                <a:lnTo>
                  <a:pt x="43" y="3863"/>
                </a:lnTo>
                <a:lnTo>
                  <a:pt x="34" y="3845"/>
                </a:lnTo>
                <a:lnTo>
                  <a:pt x="27" y="3825"/>
                </a:lnTo>
                <a:lnTo>
                  <a:pt x="19" y="3805"/>
                </a:lnTo>
                <a:lnTo>
                  <a:pt x="14" y="3784"/>
                </a:lnTo>
                <a:lnTo>
                  <a:pt x="9" y="3764"/>
                </a:lnTo>
                <a:lnTo>
                  <a:pt x="5" y="3742"/>
                </a:lnTo>
                <a:lnTo>
                  <a:pt x="2" y="3721"/>
                </a:lnTo>
                <a:lnTo>
                  <a:pt x="1" y="3699"/>
                </a:lnTo>
                <a:lnTo>
                  <a:pt x="0" y="3677"/>
                </a:lnTo>
                <a:lnTo>
                  <a:pt x="0" y="2902"/>
                </a:lnTo>
                <a:lnTo>
                  <a:pt x="1" y="2879"/>
                </a:lnTo>
                <a:lnTo>
                  <a:pt x="2" y="2858"/>
                </a:lnTo>
                <a:lnTo>
                  <a:pt x="5" y="2836"/>
                </a:lnTo>
                <a:lnTo>
                  <a:pt x="9" y="2815"/>
                </a:lnTo>
                <a:lnTo>
                  <a:pt x="14" y="2793"/>
                </a:lnTo>
                <a:lnTo>
                  <a:pt x="19" y="2773"/>
                </a:lnTo>
                <a:lnTo>
                  <a:pt x="27" y="2754"/>
                </a:lnTo>
                <a:lnTo>
                  <a:pt x="34" y="2733"/>
                </a:lnTo>
                <a:lnTo>
                  <a:pt x="43" y="2714"/>
                </a:lnTo>
                <a:lnTo>
                  <a:pt x="53" y="2696"/>
                </a:lnTo>
                <a:lnTo>
                  <a:pt x="63" y="2678"/>
                </a:lnTo>
                <a:lnTo>
                  <a:pt x="74" y="2661"/>
                </a:lnTo>
                <a:lnTo>
                  <a:pt x="86" y="2643"/>
                </a:lnTo>
                <a:lnTo>
                  <a:pt x="99" y="2627"/>
                </a:lnTo>
                <a:lnTo>
                  <a:pt x="113" y="2611"/>
                </a:lnTo>
                <a:lnTo>
                  <a:pt x="126" y="2596"/>
                </a:lnTo>
                <a:lnTo>
                  <a:pt x="142" y="2582"/>
                </a:lnTo>
                <a:lnTo>
                  <a:pt x="158" y="2568"/>
                </a:lnTo>
                <a:lnTo>
                  <a:pt x="174" y="2555"/>
                </a:lnTo>
                <a:lnTo>
                  <a:pt x="191" y="2544"/>
                </a:lnTo>
                <a:lnTo>
                  <a:pt x="209" y="2532"/>
                </a:lnTo>
                <a:lnTo>
                  <a:pt x="226" y="2521"/>
                </a:lnTo>
                <a:lnTo>
                  <a:pt x="245" y="2511"/>
                </a:lnTo>
                <a:lnTo>
                  <a:pt x="265" y="2503"/>
                </a:lnTo>
                <a:lnTo>
                  <a:pt x="284" y="2495"/>
                </a:lnTo>
                <a:lnTo>
                  <a:pt x="304" y="2489"/>
                </a:lnTo>
                <a:lnTo>
                  <a:pt x="325" y="2483"/>
                </a:lnTo>
                <a:lnTo>
                  <a:pt x="345" y="2478"/>
                </a:lnTo>
                <a:lnTo>
                  <a:pt x="367" y="2474"/>
                </a:lnTo>
                <a:lnTo>
                  <a:pt x="388" y="2472"/>
                </a:lnTo>
                <a:lnTo>
                  <a:pt x="411" y="2470"/>
                </a:lnTo>
                <a:lnTo>
                  <a:pt x="432" y="2469"/>
                </a:lnTo>
                <a:close/>
                <a:moveTo>
                  <a:pt x="441" y="2787"/>
                </a:moveTo>
                <a:lnTo>
                  <a:pt x="408" y="2624"/>
                </a:lnTo>
                <a:lnTo>
                  <a:pt x="382" y="2630"/>
                </a:lnTo>
                <a:lnTo>
                  <a:pt x="355" y="2638"/>
                </a:lnTo>
                <a:lnTo>
                  <a:pt x="328" y="2647"/>
                </a:lnTo>
                <a:lnTo>
                  <a:pt x="303" y="2658"/>
                </a:lnTo>
                <a:lnTo>
                  <a:pt x="278" y="2671"/>
                </a:lnTo>
                <a:lnTo>
                  <a:pt x="254" y="2685"/>
                </a:lnTo>
                <a:lnTo>
                  <a:pt x="232" y="2702"/>
                </a:lnTo>
                <a:lnTo>
                  <a:pt x="210" y="2721"/>
                </a:lnTo>
                <a:lnTo>
                  <a:pt x="193" y="2739"/>
                </a:lnTo>
                <a:lnTo>
                  <a:pt x="177" y="2758"/>
                </a:lnTo>
                <a:lnTo>
                  <a:pt x="162" y="2780"/>
                </a:lnTo>
                <a:lnTo>
                  <a:pt x="149" y="2802"/>
                </a:lnTo>
                <a:lnTo>
                  <a:pt x="138" y="2827"/>
                </a:lnTo>
                <a:lnTo>
                  <a:pt x="129" y="2852"/>
                </a:lnTo>
                <a:lnTo>
                  <a:pt x="121" y="2880"/>
                </a:lnTo>
                <a:lnTo>
                  <a:pt x="116" y="2910"/>
                </a:lnTo>
                <a:lnTo>
                  <a:pt x="115" y="2918"/>
                </a:lnTo>
                <a:lnTo>
                  <a:pt x="115" y="2921"/>
                </a:lnTo>
                <a:lnTo>
                  <a:pt x="115" y="3577"/>
                </a:lnTo>
                <a:lnTo>
                  <a:pt x="282" y="3577"/>
                </a:lnTo>
                <a:lnTo>
                  <a:pt x="282" y="2926"/>
                </a:lnTo>
                <a:lnTo>
                  <a:pt x="284" y="2912"/>
                </a:lnTo>
                <a:lnTo>
                  <a:pt x="287" y="2900"/>
                </a:lnTo>
                <a:lnTo>
                  <a:pt x="293" y="2888"/>
                </a:lnTo>
                <a:lnTo>
                  <a:pt x="297" y="2877"/>
                </a:lnTo>
                <a:lnTo>
                  <a:pt x="303" y="2867"/>
                </a:lnTo>
                <a:lnTo>
                  <a:pt x="310" y="2858"/>
                </a:lnTo>
                <a:lnTo>
                  <a:pt x="317" y="2849"/>
                </a:lnTo>
                <a:lnTo>
                  <a:pt x="325" y="2841"/>
                </a:lnTo>
                <a:lnTo>
                  <a:pt x="337" y="2831"/>
                </a:lnTo>
                <a:lnTo>
                  <a:pt x="349" y="2821"/>
                </a:lnTo>
                <a:lnTo>
                  <a:pt x="363" y="2814"/>
                </a:lnTo>
                <a:lnTo>
                  <a:pt x="377" y="2806"/>
                </a:lnTo>
                <a:lnTo>
                  <a:pt x="392" y="2800"/>
                </a:lnTo>
                <a:lnTo>
                  <a:pt x="408" y="2795"/>
                </a:lnTo>
                <a:lnTo>
                  <a:pt x="425" y="2790"/>
                </a:lnTo>
                <a:lnTo>
                  <a:pt x="441" y="2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话筒"/>
          <p:cNvSpPr/>
          <p:nvPr/>
        </p:nvSpPr>
        <p:spPr bwMode="auto">
          <a:xfrm>
            <a:off x="4133215" y="3435985"/>
            <a:ext cx="914400" cy="914400"/>
          </a:xfrm>
          <a:custGeom>
            <a:avLst/>
            <a:gdLst>
              <a:gd name="T0" fmla="*/ 247289684 w 3852"/>
              <a:gd name="T1" fmla="*/ 8678224 h 5820"/>
              <a:gd name="T2" fmla="*/ 258651957 w 3852"/>
              <a:gd name="T3" fmla="*/ 39641021 h 5820"/>
              <a:gd name="T4" fmla="*/ 282341164 w 3852"/>
              <a:gd name="T5" fmla="*/ 35355425 h 5820"/>
              <a:gd name="T6" fmla="*/ 290809122 w 3852"/>
              <a:gd name="T7" fmla="*/ 22284572 h 5820"/>
              <a:gd name="T8" fmla="*/ 319429300 w 3852"/>
              <a:gd name="T9" fmla="*/ 41462554 h 5820"/>
              <a:gd name="T10" fmla="*/ 343225510 w 3852"/>
              <a:gd name="T11" fmla="*/ 74996773 h 5820"/>
              <a:gd name="T12" fmla="*/ 342582511 w 3852"/>
              <a:gd name="T13" fmla="*/ 97817168 h 5820"/>
              <a:gd name="T14" fmla="*/ 265833588 w 3852"/>
              <a:gd name="T15" fmla="*/ 103602541 h 5820"/>
              <a:gd name="T16" fmla="*/ 267977574 w 3852"/>
              <a:gd name="T17" fmla="*/ 117852072 h 5820"/>
              <a:gd name="T18" fmla="*/ 347620484 w 3852"/>
              <a:gd name="T19" fmla="*/ 124708763 h 5820"/>
              <a:gd name="T20" fmla="*/ 278589517 w 3852"/>
              <a:gd name="T21" fmla="*/ 150743436 h 5820"/>
              <a:gd name="T22" fmla="*/ 262725268 w 3852"/>
              <a:gd name="T23" fmla="*/ 162528577 h 5820"/>
              <a:gd name="T24" fmla="*/ 280626172 w 3852"/>
              <a:gd name="T25" fmla="*/ 174313719 h 5820"/>
              <a:gd name="T26" fmla="*/ 347084488 w 3852"/>
              <a:gd name="T27" fmla="*/ 202705420 h 5820"/>
              <a:gd name="T28" fmla="*/ 267977574 w 3852"/>
              <a:gd name="T29" fmla="*/ 208812222 h 5820"/>
              <a:gd name="T30" fmla="*/ 266905581 w 3852"/>
              <a:gd name="T31" fmla="*/ 223918675 h 5820"/>
              <a:gd name="T32" fmla="*/ 346441488 w 3852"/>
              <a:gd name="T33" fmla="*/ 230132510 h 5820"/>
              <a:gd name="T34" fmla="*/ 282769831 w 3852"/>
              <a:gd name="T35" fmla="*/ 255417294 h 5820"/>
              <a:gd name="T36" fmla="*/ 262832271 w 3852"/>
              <a:gd name="T37" fmla="*/ 266238152 h 5820"/>
              <a:gd name="T38" fmla="*/ 276552862 w 3852"/>
              <a:gd name="T39" fmla="*/ 278666149 h 5820"/>
              <a:gd name="T40" fmla="*/ 346870155 w 3852"/>
              <a:gd name="T41" fmla="*/ 285308773 h 5820"/>
              <a:gd name="T42" fmla="*/ 331327568 w 3852"/>
              <a:gd name="T43" fmla="*/ 318521564 h 5820"/>
              <a:gd name="T44" fmla="*/ 274301873 w 3852"/>
              <a:gd name="T45" fmla="*/ 359234229 h 5820"/>
              <a:gd name="T46" fmla="*/ 244717033 w 3852"/>
              <a:gd name="T47" fmla="*/ 372197722 h 5820"/>
              <a:gd name="T48" fmla="*/ 257151298 w 3852"/>
              <a:gd name="T49" fmla="*/ 392661088 h 5820"/>
              <a:gd name="T50" fmla="*/ 154676513 w 3852"/>
              <a:gd name="T51" fmla="*/ 407232046 h 5820"/>
              <a:gd name="T52" fmla="*/ 133667287 w 3852"/>
              <a:gd name="T53" fmla="*/ 389018348 h 5820"/>
              <a:gd name="T54" fmla="*/ 150496199 w 3852"/>
              <a:gd name="T55" fmla="*/ 371126405 h 5820"/>
              <a:gd name="T56" fmla="*/ 108584424 w 3852"/>
              <a:gd name="T57" fmla="*/ 356019951 h 5820"/>
              <a:gd name="T58" fmla="*/ 55846372 w 3852"/>
              <a:gd name="T59" fmla="*/ 314128936 h 5820"/>
              <a:gd name="T60" fmla="*/ 43519437 w 3852"/>
              <a:gd name="T61" fmla="*/ 282951745 h 5820"/>
              <a:gd name="T62" fmla="*/ 110514076 w 3852"/>
              <a:gd name="T63" fmla="*/ 277701866 h 5820"/>
              <a:gd name="T64" fmla="*/ 119839693 w 3852"/>
              <a:gd name="T65" fmla="*/ 263988157 h 5820"/>
              <a:gd name="T66" fmla="*/ 47700078 w 3852"/>
              <a:gd name="T67" fmla="*/ 255417294 h 5820"/>
              <a:gd name="T68" fmla="*/ 45556093 w 3852"/>
              <a:gd name="T69" fmla="*/ 228954160 h 5820"/>
              <a:gd name="T70" fmla="*/ 118446037 w 3852"/>
              <a:gd name="T71" fmla="*/ 222097469 h 5820"/>
              <a:gd name="T72" fmla="*/ 113836730 w 3852"/>
              <a:gd name="T73" fmla="*/ 207847938 h 5820"/>
              <a:gd name="T74" fmla="*/ 42340442 w 3852"/>
              <a:gd name="T75" fmla="*/ 200991247 h 5820"/>
              <a:gd name="T76" fmla="*/ 106762102 w 3852"/>
              <a:gd name="T77" fmla="*/ 173885258 h 5820"/>
              <a:gd name="T78" fmla="*/ 120482693 w 3852"/>
              <a:gd name="T79" fmla="*/ 161349899 h 5820"/>
              <a:gd name="T80" fmla="*/ 100652463 w 3852"/>
              <a:gd name="T81" fmla="*/ 150529041 h 5820"/>
              <a:gd name="T82" fmla="*/ 43841101 w 3852"/>
              <a:gd name="T83" fmla="*/ 123208985 h 5820"/>
              <a:gd name="T84" fmla="*/ 116516712 w 3852"/>
              <a:gd name="T85" fmla="*/ 116994822 h 5820"/>
              <a:gd name="T86" fmla="*/ 115337389 w 3852"/>
              <a:gd name="T87" fmla="*/ 101888369 h 5820"/>
              <a:gd name="T88" fmla="*/ 43626768 w 3852"/>
              <a:gd name="T89" fmla="*/ 95781567 h 5820"/>
              <a:gd name="T90" fmla="*/ 49629403 w 3852"/>
              <a:gd name="T91" fmla="*/ 69318433 h 5820"/>
              <a:gd name="T92" fmla="*/ 85002547 w 3852"/>
              <a:gd name="T93" fmla="*/ 30105874 h 5820"/>
              <a:gd name="T94" fmla="*/ 98722810 w 3852"/>
              <a:gd name="T95" fmla="*/ 30319941 h 5820"/>
              <a:gd name="T96" fmla="*/ 115659052 w 3852"/>
              <a:gd name="T97" fmla="*/ 40605304 h 5820"/>
              <a:gd name="T98" fmla="*/ 135918276 w 3852"/>
              <a:gd name="T99" fmla="*/ 32462902 h 5820"/>
              <a:gd name="T100" fmla="*/ 153711850 w 3852"/>
              <a:gd name="T101" fmla="*/ 2678456 h 5820"/>
              <a:gd name="T102" fmla="*/ 173435077 w 3852"/>
              <a:gd name="T103" fmla="*/ 5356912 h 5820"/>
              <a:gd name="T104" fmla="*/ 186405339 w 3852"/>
              <a:gd name="T105" fmla="*/ 40069809 h 5820"/>
              <a:gd name="T106" fmla="*/ 209344217 w 3852"/>
              <a:gd name="T107" fmla="*/ 34391469 h 5820"/>
              <a:gd name="T108" fmla="*/ 216847512 w 3852"/>
              <a:gd name="T109" fmla="*/ 0 h 5820"/>
              <a:gd name="T110" fmla="*/ 409684153 w 3852"/>
              <a:gd name="T111" fmla="*/ 600616387 h 5820"/>
              <a:gd name="T112" fmla="*/ 407433164 w 3852"/>
              <a:gd name="T113" fmla="*/ 619901075 h 5820"/>
              <a:gd name="T114" fmla="*/ 8682618 w 3852"/>
              <a:gd name="T115" fmla="*/ 621829642 h 5820"/>
              <a:gd name="T116" fmla="*/ 1071993 w 3852"/>
              <a:gd name="T117" fmla="*/ 603830338 h 5820"/>
              <a:gd name="T118" fmla="*/ 51666059 w 3852"/>
              <a:gd name="T119" fmla="*/ 553903954 h 582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52" h="5820">
                <a:moveTo>
                  <a:pt x="2033" y="1"/>
                </a:moveTo>
                <a:lnTo>
                  <a:pt x="2033" y="1"/>
                </a:lnTo>
                <a:lnTo>
                  <a:pt x="2091" y="7"/>
                </a:lnTo>
                <a:lnTo>
                  <a:pt x="2150" y="16"/>
                </a:lnTo>
                <a:lnTo>
                  <a:pt x="2211" y="26"/>
                </a:lnTo>
                <a:lnTo>
                  <a:pt x="2268" y="38"/>
                </a:lnTo>
                <a:lnTo>
                  <a:pt x="2276" y="40"/>
                </a:lnTo>
                <a:lnTo>
                  <a:pt x="2284" y="44"/>
                </a:lnTo>
                <a:lnTo>
                  <a:pt x="2290" y="49"/>
                </a:lnTo>
                <a:lnTo>
                  <a:pt x="2297" y="54"/>
                </a:lnTo>
                <a:lnTo>
                  <a:pt x="2301" y="60"/>
                </a:lnTo>
                <a:lnTo>
                  <a:pt x="2304" y="67"/>
                </a:lnTo>
                <a:lnTo>
                  <a:pt x="2306" y="74"/>
                </a:lnTo>
                <a:lnTo>
                  <a:pt x="2307" y="81"/>
                </a:lnTo>
                <a:lnTo>
                  <a:pt x="2307" y="274"/>
                </a:lnTo>
                <a:lnTo>
                  <a:pt x="2309" y="284"/>
                </a:lnTo>
                <a:lnTo>
                  <a:pt x="2311" y="293"/>
                </a:lnTo>
                <a:lnTo>
                  <a:pt x="2315" y="303"/>
                </a:lnTo>
                <a:lnTo>
                  <a:pt x="2320" y="313"/>
                </a:lnTo>
                <a:lnTo>
                  <a:pt x="2327" y="321"/>
                </a:lnTo>
                <a:lnTo>
                  <a:pt x="2334" y="330"/>
                </a:lnTo>
                <a:lnTo>
                  <a:pt x="2344" y="337"/>
                </a:lnTo>
                <a:lnTo>
                  <a:pt x="2354" y="345"/>
                </a:lnTo>
                <a:lnTo>
                  <a:pt x="2366" y="352"/>
                </a:lnTo>
                <a:lnTo>
                  <a:pt x="2380" y="359"/>
                </a:lnTo>
                <a:lnTo>
                  <a:pt x="2395" y="365"/>
                </a:lnTo>
                <a:lnTo>
                  <a:pt x="2413" y="370"/>
                </a:lnTo>
                <a:lnTo>
                  <a:pt x="2429" y="374"/>
                </a:lnTo>
                <a:lnTo>
                  <a:pt x="2447" y="377"/>
                </a:lnTo>
                <a:lnTo>
                  <a:pt x="2465" y="379"/>
                </a:lnTo>
                <a:lnTo>
                  <a:pt x="2484" y="379"/>
                </a:lnTo>
                <a:lnTo>
                  <a:pt x="2504" y="379"/>
                </a:lnTo>
                <a:lnTo>
                  <a:pt x="2522" y="377"/>
                </a:lnTo>
                <a:lnTo>
                  <a:pt x="2539" y="374"/>
                </a:lnTo>
                <a:lnTo>
                  <a:pt x="2556" y="370"/>
                </a:lnTo>
                <a:lnTo>
                  <a:pt x="2572" y="365"/>
                </a:lnTo>
                <a:lnTo>
                  <a:pt x="2587" y="359"/>
                </a:lnTo>
                <a:lnTo>
                  <a:pt x="2601" y="352"/>
                </a:lnTo>
                <a:lnTo>
                  <a:pt x="2614" y="345"/>
                </a:lnTo>
                <a:lnTo>
                  <a:pt x="2625" y="337"/>
                </a:lnTo>
                <a:lnTo>
                  <a:pt x="2634" y="330"/>
                </a:lnTo>
                <a:lnTo>
                  <a:pt x="2642" y="321"/>
                </a:lnTo>
                <a:lnTo>
                  <a:pt x="2648" y="313"/>
                </a:lnTo>
                <a:lnTo>
                  <a:pt x="2654" y="303"/>
                </a:lnTo>
                <a:lnTo>
                  <a:pt x="2658" y="293"/>
                </a:lnTo>
                <a:lnTo>
                  <a:pt x="2660" y="284"/>
                </a:lnTo>
                <a:lnTo>
                  <a:pt x="2661" y="274"/>
                </a:lnTo>
                <a:lnTo>
                  <a:pt x="2661" y="253"/>
                </a:lnTo>
                <a:lnTo>
                  <a:pt x="2662" y="243"/>
                </a:lnTo>
                <a:lnTo>
                  <a:pt x="2666" y="234"/>
                </a:lnTo>
                <a:lnTo>
                  <a:pt x="2670" y="227"/>
                </a:lnTo>
                <a:lnTo>
                  <a:pt x="2676" y="221"/>
                </a:lnTo>
                <a:lnTo>
                  <a:pt x="2684" y="215"/>
                </a:lnTo>
                <a:lnTo>
                  <a:pt x="2693" y="211"/>
                </a:lnTo>
                <a:lnTo>
                  <a:pt x="2703" y="209"/>
                </a:lnTo>
                <a:lnTo>
                  <a:pt x="2713" y="208"/>
                </a:lnTo>
                <a:lnTo>
                  <a:pt x="2721" y="208"/>
                </a:lnTo>
                <a:lnTo>
                  <a:pt x="2730" y="210"/>
                </a:lnTo>
                <a:lnTo>
                  <a:pt x="2737" y="213"/>
                </a:lnTo>
                <a:lnTo>
                  <a:pt x="2745" y="216"/>
                </a:lnTo>
                <a:lnTo>
                  <a:pt x="2771" y="232"/>
                </a:lnTo>
                <a:lnTo>
                  <a:pt x="2796" y="247"/>
                </a:lnTo>
                <a:lnTo>
                  <a:pt x="2822" y="263"/>
                </a:lnTo>
                <a:lnTo>
                  <a:pt x="2846" y="279"/>
                </a:lnTo>
                <a:lnTo>
                  <a:pt x="2870" y="297"/>
                </a:lnTo>
                <a:lnTo>
                  <a:pt x="2893" y="314"/>
                </a:lnTo>
                <a:lnTo>
                  <a:pt x="2915" y="332"/>
                </a:lnTo>
                <a:lnTo>
                  <a:pt x="2938" y="349"/>
                </a:lnTo>
                <a:lnTo>
                  <a:pt x="2959" y="367"/>
                </a:lnTo>
                <a:lnTo>
                  <a:pt x="2980" y="387"/>
                </a:lnTo>
                <a:lnTo>
                  <a:pt x="3000" y="405"/>
                </a:lnTo>
                <a:lnTo>
                  <a:pt x="3019" y="424"/>
                </a:lnTo>
                <a:lnTo>
                  <a:pt x="3038" y="445"/>
                </a:lnTo>
                <a:lnTo>
                  <a:pt x="3056" y="464"/>
                </a:lnTo>
                <a:lnTo>
                  <a:pt x="3073" y="484"/>
                </a:lnTo>
                <a:lnTo>
                  <a:pt x="3089" y="505"/>
                </a:lnTo>
                <a:lnTo>
                  <a:pt x="3105" y="526"/>
                </a:lnTo>
                <a:lnTo>
                  <a:pt x="3120" y="546"/>
                </a:lnTo>
                <a:lnTo>
                  <a:pt x="3134" y="568"/>
                </a:lnTo>
                <a:lnTo>
                  <a:pt x="3147" y="589"/>
                </a:lnTo>
                <a:lnTo>
                  <a:pt x="3160" y="611"/>
                </a:lnTo>
                <a:lnTo>
                  <a:pt x="3172" y="632"/>
                </a:lnTo>
                <a:lnTo>
                  <a:pt x="3182" y="655"/>
                </a:lnTo>
                <a:lnTo>
                  <a:pt x="3192" y="677"/>
                </a:lnTo>
                <a:lnTo>
                  <a:pt x="3202" y="700"/>
                </a:lnTo>
                <a:lnTo>
                  <a:pt x="3210" y="722"/>
                </a:lnTo>
                <a:lnTo>
                  <a:pt x="3218" y="746"/>
                </a:lnTo>
                <a:lnTo>
                  <a:pt x="3224" y="768"/>
                </a:lnTo>
                <a:lnTo>
                  <a:pt x="3230" y="792"/>
                </a:lnTo>
                <a:lnTo>
                  <a:pt x="3235" y="816"/>
                </a:lnTo>
                <a:lnTo>
                  <a:pt x="3239" y="840"/>
                </a:lnTo>
                <a:lnTo>
                  <a:pt x="3242" y="864"/>
                </a:lnTo>
                <a:lnTo>
                  <a:pt x="3242" y="872"/>
                </a:lnTo>
                <a:lnTo>
                  <a:pt x="3240" y="882"/>
                </a:lnTo>
                <a:lnTo>
                  <a:pt x="3237" y="889"/>
                </a:lnTo>
                <a:lnTo>
                  <a:pt x="3232" y="897"/>
                </a:lnTo>
                <a:lnTo>
                  <a:pt x="3224" y="902"/>
                </a:lnTo>
                <a:lnTo>
                  <a:pt x="3215" y="908"/>
                </a:lnTo>
                <a:lnTo>
                  <a:pt x="3207" y="911"/>
                </a:lnTo>
                <a:lnTo>
                  <a:pt x="3196" y="913"/>
                </a:lnTo>
                <a:lnTo>
                  <a:pt x="3191" y="913"/>
                </a:lnTo>
                <a:lnTo>
                  <a:pt x="2638" y="913"/>
                </a:lnTo>
                <a:lnTo>
                  <a:pt x="2618" y="914"/>
                </a:lnTo>
                <a:lnTo>
                  <a:pt x="2599" y="916"/>
                </a:lnTo>
                <a:lnTo>
                  <a:pt x="2580" y="920"/>
                </a:lnTo>
                <a:lnTo>
                  <a:pt x="2562" y="923"/>
                </a:lnTo>
                <a:lnTo>
                  <a:pt x="2545" y="928"/>
                </a:lnTo>
                <a:lnTo>
                  <a:pt x="2529" y="935"/>
                </a:lnTo>
                <a:lnTo>
                  <a:pt x="2514" y="942"/>
                </a:lnTo>
                <a:lnTo>
                  <a:pt x="2500" y="951"/>
                </a:lnTo>
                <a:lnTo>
                  <a:pt x="2490" y="958"/>
                </a:lnTo>
                <a:lnTo>
                  <a:pt x="2480" y="967"/>
                </a:lnTo>
                <a:lnTo>
                  <a:pt x="2472" y="975"/>
                </a:lnTo>
                <a:lnTo>
                  <a:pt x="2465" y="985"/>
                </a:lnTo>
                <a:lnTo>
                  <a:pt x="2459" y="995"/>
                </a:lnTo>
                <a:lnTo>
                  <a:pt x="2454" y="1004"/>
                </a:lnTo>
                <a:lnTo>
                  <a:pt x="2452" y="1014"/>
                </a:lnTo>
                <a:lnTo>
                  <a:pt x="2451" y="1025"/>
                </a:lnTo>
                <a:lnTo>
                  <a:pt x="2452" y="1035"/>
                </a:lnTo>
                <a:lnTo>
                  <a:pt x="2454" y="1046"/>
                </a:lnTo>
                <a:lnTo>
                  <a:pt x="2459" y="1056"/>
                </a:lnTo>
                <a:lnTo>
                  <a:pt x="2465" y="1065"/>
                </a:lnTo>
                <a:lnTo>
                  <a:pt x="2472" y="1075"/>
                </a:lnTo>
                <a:lnTo>
                  <a:pt x="2480" y="1084"/>
                </a:lnTo>
                <a:lnTo>
                  <a:pt x="2490" y="1092"/>
                </a:lnTo>
                <a:lnTo>
                  <a:pt x="2500" y="1100"/>
                </a:lnTo>
                <a:lnTo>
                  <a:pt x="2514" y="1107"/>
                </a:lnTo>
                <a:lnTo>
                  <a:pt x="2529" y="1115"/>
                </a:lnTo>
                <a:lnTo>
                  <a:pt x="2545" y="1121"/>
                </a:lnTo>
                <a:lnTo>
                  <a:pt x="2562" y="1126"/>
                </a:lnTo>
                <a:lnTo>
                  <a:pt x="2580" y="1131"/>
                </a:lnTo>
                <a:lnTo>
                  <a:pt x="2599" y="1134"/>
                </a:lnTo>
                <a:lnTo>
                  <a:pt x="2618" y="1136"/>
                </a:lnTo>
                <a:lnTo>
                  <a:pt x="2638" y="1136"/>
                </a:lnTo>
                <a:lnTo>
                  <a:pt x="3195" y="1136"/>
                </a:lnTo>
                <a:lnTo>
                  <a:pt x="3206" y="1137"/>
                </a:lnTo>
                <a:lnTo>
                  <a:pt x="3215" y="1139"/>
                </a:lnTo>
                <a:lnTo>
                  <a:pt x="3224" y="1144"/>
                </a:lnTo>
                <a:lnTo>
                  <a:pt x="3232" y="1150"/>
                </a:lnTo>
                <a:lnTo>
                  <a:pt x="3238" y="1156"/>
                </a:lnTo>
                <a:lnTo>
                  <a:pt x="3243" y="1164"/>
                </a:lnTo>
                <a:lnTo>
                  <a:pt x="3247" y="1173"/>
                </a:lnTo>
                <a:lnTo>
                  <a:pt x="3248" y="1181"/>
                </a:lnTo>
                <a:lnTo>
                  <a:pt x="3248" y="1360"/>
                </a:lnTo>
                <a:lnTo>
                  <a:pt x="3247" y="1369"/>
                </a:lnTo>
                <a:lnTo>
                  <a:pt x="3243" y="1377"/>
                </a:lnTo>
                <a:lnTo>
                  <a:pt x="3238" y="1386"/>
                </a:lnTo>
                <a:lnTo>
                  <a:pt x="3232" y="1392"/>
                </a:lnTo>
                <a:lnTo>
                  <a:pt x="3224" y="1398"/>
                </a:lnTo>
                <a:lnTo>
                  <a:pt x="3215" y="1402"/>
                </a:lnTo>
                <a:lnTo>
                  <a:pt x="3206" y="1404"/>
                </a:lnTo>
                <a:lnTo>
                  <a:pt x="3195" y="1405"/>
                </a:lnTo>
                <a:lnTo>
                  <a:pt x="2638" y="1405"/>
                </a:lnTo>
                <a:lnTo>
                  <a:pt x="2618" y="1406"/>
                </a:lnTo>
                <a:lnTo>
                  <a:pt x="2599" y="1407"/>
                </a:lnTo>
                <a:lnTo>
                  <a:pt x="2580" y="1411"/>
                </a:lnTo>
                <a:lnTo>
                  <a:pt x="2562" y="1415"/>
                </a:lnTo>
                <a:lnTo>
                  <a:pt x="2545" y="1420"/>
                </a:lnTo>
                <a:lnTo>
                  <a:pt x="2529" y="1427"/>
                </a:lnTo>
                <a:lnTo>
                  <a:pt x="2514" y="1434"/>
                </a:lnTo>
                <a:lnTo>
                  <a:pt x="2500" y="1443"/>
                </a:lnTo>
                <a:lnTo>
                  <a:pt x="2490" y="1450"/>
                </a:lnTo>
                <a:lnTo>
                  <a:pt x="2480" y="1459"/>
                </a:lnTo>
                <a:lnTo>
                  <a:pt x="2472" y="1467"/>
                </a:lnTo>
                <a:lnTo>
                  <a:pt x="2465" y="1476"/>
                </a:lnTo>
                <a:lnTo>
                  <a:pt x="2459" y="1486"/>
                </a:lnTo>
                <a:lnTo>
                  <a:pt x="2454" y="1496"/>
                </a:lnTo>
                <a:lnTo>
                  <a:pt x="2452" y="1506"/>
                </a:lnTo>
                <a:lnTo>
                  <a:pt x="2451" y="1517"/>
                </a:lnTo>
                <a:lnTo>
                  <a:pt x="2452" y="1527"/>
                </a:lnTo>
                <a:lnTo>
                  <a:pt x="2454" y="1537"/>
                </a:lnTo>
                <a:lnTo>
                  <a:pt x="2459" y="1548"/>
                </a:lnTo>
                <a:lnTo>
                  <a:pt x="2465" y="1557"/>
                </a:lnTo>
                <a:lnTo>
                  <a:pt x="2472" y="1566"/>
                </a:lnTo>
                <a:lnTo>
                  <a:pt x="2480" y="1576"/>
                </a:lnTo>
                <a:lnTo>
                  <a:pt x="2490" y="1583"/>
                </a:lnTo>
                <a:lnTo>
                  <a:pt x="2500" y="1592"/>
                </a:lnTo>
                <a:lnTo>
                  <a:pt x="2514" y="1599"/>
                </a:lnTo>
                <a:lnTo>
                  <a:pt x="2529" y="1607"/>
                </a:lnTo>
                <a:lnTo>
                  <a:pt x="2545" y="1613"/>
                </a:lnTo>
                <a:lnTo>
                  <a:pt x="2562" y="1618"/>
                </a:lnTo>
                <a:lnTo>
                  <a:pt x="2580" y="1623"/>
                </a:lnTo>
                <a:lnTo>
                  <a:pt x="2599" y="1626"/>
                </a:lnTo>
                <a:lnTo>
                  <a:pt x="2618" y="1627"/>
                </a:lnTo>
                <a:lnTo>
                  <a:pt x="2638" y="1628"/>
                </a:lnTo>
                <a:lnTo>
                  <a:pt x="3195" y="1628"/>
                </a:lnTo>
                <a:lnTo>
                  <a:pt x="3206" y="1629"/>
                </a:lnTo>
                <a:lnTo>
                  <a:pt x="3215" y="1631"/>
                </a:lnTo>
                <a:lnTo>
                  <a:pt x="3224" y="1636"/>
                </a:lnTo>
                <a:lnTo>
                  <a:pt x="3232" y="1641"/>
                </a:lnTo>
                <a:lnTo>
                  <a:pt x="3238" y="1649"/>
                </a:lnTo>
                <a:lnTo>
                  <a:pt x="3243" y="1656"/>
                </a:lnTo>
                <a:lnTo>
                  <a:pt x="3247" y="1665"/>
                </a:lnTo>
                <a:lnTo>
                  <a:pt x="3248" y="1673"/>
                </a:lnTo>
                <a:lnTo>
                  <a:pt x="3248" y="1866"/>
                </a:lnTo>
                <a:lnTo>
                  <a:pt x="3247" y="1876"/>
                </a:lnTo>
                <a:lnTo>
                  <a:pt x="3243" y="1884"/>
                </a:lnTo>
                <a:lnTo>
                  <a:pt x="3238" y="1892"/>
                </a:lnTo>
                <a:lnTo>
                  <a:pt x="3232" y="1898"/>
                </a:lnTo>
                <a:lnTo>
                  <a:pt x="3224" y="1904"/>
                </a:lnTo>
                <a:lnTo>
                  <a:pt x="3215" y="1908"/>
                </a:lnTo>
                <a:lnTo>
                  <a:pt x="3206" y="1910"/>
                </a:lnTo>
                <a:lnTo>
                  <a:pt x="3195" y="1911"/>
                </a:lnTo>
                <a:lnTo>
                  <a:pt x="2638" y="1911"/>
                </a:lnTo>
                <a:lnTo>
                  <a:pt x="2618" y="1912"/>
                </a:lnTo>
                <a:lnTo>
                  <a:pt x="2599" y="1914"/>
                </a:lnTo>
                <a:lnTo>
                  <a:pt x="2580" y="1918"/>
                </a:lnTo>
                <a:lnTo>
                  <a:pt x="2562" y="1922"/>
                </a:lnTo>
                <a:lnTo>
                  <a:pt x="2545" y="1926"/>
                </a:lnTo>
                <a:lnTo>
                  <a:pt x="2529" y="1933"/>
                </a:lnTo>
                <a:lnTo>
                  <a:pt x="2514" y="1940"/>
                </a:lnTo>
                <a:lnTo>
                  <a:pt x="2500" y="1949"/>
                </a:lnTo>
                <a:lnTo>
                  <a:pt x="2490" y="1956"/>
                </a:lnTo>
                <a:lnTo>
                  <a:pt x="2480" y="1965"/>
                </a:lnTo>
                <a:lnTo>
                  <a:pt x="2472" y="1973"/>
                </a:lnTo>
                <a:lnTo>
                  <a:pt x="2465" y="1983"/>
                </a:lnTo>
                <a:lnTo>
                  <a:pt x="2459" y="1993"/>
                </a:lnTo>
                <a:lnTo>
                  <a:pt x="2454" y="2002"/>
                </a:lnTo>
                <a:lnTo>
                  <a:pt x="2452" y="2012"/>
                </a:lnTo>
                <a:lnTo>
                  <a:pt x="2451" y="2023"/>
                </a:lnTo>
                <a:lnTo>
                  <a:pt x="2452" y="2033"/>
                </a:lnTo>
                <a:lnTo>
                  <a:pt x="2454" y="2044"/>
                </a:lnTo>
                <a:lnTo>
                  <a:pt x="2459" y="2054"/>
                </a:lnTo>
                <a:lnTo>
                  <a:pt x="2465" y="2063"/>
                </a:lnTo>
                <a:lnTo>
                  <a:pt x="2472" y="2073"/>
                </a:lnTo>
                <a:lnTo>
                  <a:pt x="2480" y="2082"/>
                </a:lnTo>
                <a:lnTo>
                  <a:pt x="2490" y="2090"/>
                </a:lnTo>
                <a:lnTo>
                  <a:pt x="2500" y="2098"/>
                </a:lnTo>
                <a:lnTo>
                  <a:pt x="2514" y="2105"/>
                </a:lnTo>
                <a:lnTo>
                  <a:pt x="2529" y="2113"/>
                </a:lnTo>
                <a:lnTo>
                  <a:pt x="2545" y="2119"/>
                </a:lnTo>
                <a:lnTo>
                  <a:pt x="2562" y="2125"/>
                </a:lnTo>
                <a:lnTo>
                  <a:pt x="2580" y="2129"/>
                </a:lnTo>
                <a:lnTo>
                  <a:pt x="2599" y="2132"/>
                </a:lnTo>
                <a:lnTo>
                  <a:pt x="2618" y="2134"/>
                </a:lnTo>
                <a:lnTo>
                  <a:pt x="2638" y="2134"/>
                </a:lnTo>
                <a:lnTo>
                  <a:pt x="3195" y="2134"/>
                </a:lnTo>
                <a:lnTo>
                  <a:pt x="3206" y="2135"/>
                </a:lnTo>
                <a:lnTo>
                  <a:pt x="3215" y="2137"/>
                </a:lnTo>
                <a:lnTo>
                  <a:pt x="3224" y="2142"/>
                </a:lnTo>
                <a:lnTo>
                  <a:pt x="3232" y="2148"/>
                </a:lnTo>
                <a:lnTo>
                  <a:pt x="3238" y="2155"/>
                </a:lnTo>
                <a:lnTo>
                  <a:pt x="3243" y="2162"/>
                </a:lnTo>
                <a:lnTo>
                  <a:pt x="3247" y="2171"/>
                </a:lnTo>
                <a:lnTo>
                  <a:pt x="3248" y="2179"/>
                </a:lnTo>
                <a:lnTo>
                  <a:pt x="3248" y="2339"/>
                </a:lnTo>
                <a:lnTo>
                  <a:pt x="3247" y="2348"/>
                </a:lnTo>
                <a:lnTo>
                  <a:pt x="3243" y="2356"/>
                </a:lnTo>
                <a:lnTo>
                  <a:pt x="3238" y="2364"/>
                </a:lnTo>
                <a:lnTo>
                  <a:pt x="3232" y="2370"/>
                </a:lnTo>
                <a:lnTo>
                  <a:pt x="3224" y="2376"/>
                </a:lnTo>
                <a:lnTo>
                  <a:pt x="3215" y="2380"/>
                </a:lnTo>
                <a:lnTo>
                  <a:pt x="3206" y="2383"/>
                </a:lnTo>
                <a:lnTo>
                  <a:pt x="3195" y="2384"/>
                </a:lnTo>
                <a:lnTo>
                  <a:pt x="2638" y="2384"/>
                </a:lnTo>
                <a:lnTo>
                  <a:pt x="2618" y="2384"/>
                </a:lnTo>
                <a:lnTo>
                  <a:pt x="2599" y="2386"/>
                </a:lnTo>
                <a:lnTo>
                  <a:pt x="2580" y="2389"/>
                </a:lnTo>
                <a:lnTo>
                  <a:pt x="2562" y="2394"/>
                </a:lnTo>
                <a:lnTo>
                  <a:pt x="2545" y="2399"/>
                </a:lnTo>
                <a:lnTo>
                  <a:pt x="2529" y="2405"/>
                </a:lnTo>
                <a:lnTo>
                  <a:pt x="2514" y="2413"/>
                </a:lnTo>
                <a:lnTo>
                  <a:pt x="2500" y="2420"/>
                </a:lnTo>
                <a:lnTo>
                  <a:pt x="2490" y="2428"/>
                </a:lnTo>
                <a:lnTo>
                  <a:pt x="2480" y="2436"/>
                </a:lnTo>
                <a:lnTo>
                  <a:pt x="2472" y="2445"/>
                </a:lnTo>
                <a:lnTo>
                  <a:pt x="2465" y="2455"/>
                </a:lnTo>
                <a:lnTo>
                  <a:pt x="2459" y="2464"/>
                </a:lnTo>
                <a:lnTo>
                  <a:pt x="2454" y="2474"/>
                </a:lnTo>
                <a:lnTo>
                  <a:pt x="2452" y="2485"/>
                </a:lnTo>
                <a:lnTo>
                  <a:pt x="2451" y="2495"/>
                </a:lnTo>
                <a:lnTo>
                  <a:pt x="2452" y="2505"/>
                </a:lnTo>
                <a:lnTo>
                  <a:pt x="2454" y="2516"/>
                </a:lnTo>
                <a:lnTo>
                  <a:pt x="2459" y="2525"/>
                </a:lnTo>
                <a:lnTo>
                  <a:pt x="2465" y="2535"/>
                </a:lnTo>
                <a:lnTo>
                  <a:pt x="2472" y="2545"/>
                </a:lnTo>
                <a:lnTo>
                  <a:pt x="2480" y="2553"/>
                </a:lnTo>
                <a:lnTo>
                  <a:pt x="2490" y="2562"/>
                </a:lnTo>
                <a:lnTo>
                  <a:pt x="2500" y="2569"/>
                </a:lnTo>
                <a:lnTo>
                  <a:pt x="2514" y="2578"/>
                </a:lnTo>
                <a:lnTo>
                  <a:pt x="2529" y="2585"/>
                </a:lnTo>
                <a:lnTo>
                  <a:pt x="2545" y="2592"/>
                </a:lnTo>
                <a:lnTo>
                  <a:pt x="2562" y="2597"/>
                </a:lnTo>
                <a:lnTo>
                  <a:pt x="2580" y="2601"/>
                </a:lnTo>
                <a:lnTo>
                  <a:pt x="2599" y="2604"/>
                </a:lnTo>
                <a:lnTo>
                  <a:pt x="2618" y="2606"/>
                </a:lnTo>
                <a:lnTo>
                  <a:pt x="2638" y="2607"/>
                </a:lnTo>
                <a:lnTo>
                  <a:pt x="3185" y="2607"/>
                </a:lnTo>
                <a:lnTo>
                  <a:pt x="3195" y="2608"/>
                </a:lnTo>
                <a:lnTo>
                  <a:pt x="3205" y="2610"/>
                </a:lnTo>
                <a:lnTo>
                  <a:pt x="3214" y="2614"/>
                </a:lnTo>
                <a:lnTo>
                  <a:pt x="3222" y="2620"/>
                </a:lnTo>
                <a:lnTo>
                  <a:pt x="3228" y="2626"/>
                </a:lnTo>
                <a:lnTo>
                  <a:pt x="3233" y="2635"/>
                </a:lnTo>
                <a:lnTo>
                  <a:pt x="3236" y="2642"/>
                </a:lnTo>
                <a:lnTo>
                  <a:pt x="3237" y="2652"/>
                </a:lnTo>
                <a:lnTo>
                  <a:pt x="3237" y="2657"/>
                </a:lnTo>
                <a:lnTo>
                  <a:pt x="3236" y="2663"/>
                </a:lnTo>
                <a:lnTo>
                  <a:pt x="3230" y="2685"/>
                </a:lnTo>
                <a:lnTo>
                  <a:pt x="3225" y="2707"/>
                </a:lnTo>
                <a:lnTo>
                  <a:pt x="3219" y="2728"/>
                </a:lnTo>
                <a:lnTo>
                  <a:pt x="3212" y="2750"/>
                </a:lnTo>
                <a:lnTo>
                  <a:pt x="3205" y="2771"/>
                </a:lnTo>
                <a:lnTo>
                  <a:pt x="3196" y="2792"/>
                </a:lnTo>
                <a:lnTo>
                  <a:pt x="3188" y="2813"/>
                </a:lnTo>
                <a:lnTo>
                  <a:pt x="3178" y="2834"/>
                </a:lnTo>
                <a:lnTo>
                  <a:pt x="3167" y="2855"/>
                </a:lnTo>
                <a:lnTo>
                  <a:pt x="3157" y="2875"/>
                </a:lnTo>
                <a:lnTo>
                  <a:pt x="3145" y="2894"/>
                </a:lnTo>
                <a:lnTo>
                  <a:pt x="3132" y="2915"/>
                </a:lnTo>
                <a:lnTo>
                  <a:pt x="3119" y="2934"/>
                </a:lnTo>
                <a:lnTo>
                  <a:pt x="3105" y="2953"/>
                </a:lnTo>
                <a:lnTo>
                  <a:pt x="3091" y="2973"/>
                </a:lnTo>
                <a:lnTo>
                  <a:pt x="3076" y="2992"/>
                </a:lnTo>
                <a:lnTo>
                  <a:pt x="3044" y="3028"/>
                </a:lnTo>
                <a:lnTo>
                  <a:pt x="3010" y="3065"/>
                </a:lnTo>
                <a:lnTo>
                  <a:pt x="2973" y="3099"/>
                </a:lnTo>
                <a:lnTo>
                  <a:pt x="2935" y="3133"/>
                </a:lnTo>
                <a:lnTo>
                  <a:pt x="2894" y="3165"/>
                </a:lnTo>
                <a:lnTo>
                  <a:pt x="2851" y="3197"/>
                </a:lnTo>
                <a:lnTo>
                  <a:pt x="2805" y="3227"/>
                </a:lnTo>
                <a:lnTo>
                  <a:pt x="2759" y="3256"/>
                </a:lnTo>
                <a:lnTo>
                  <a:pt x="2727" y="3274"/>
                </a:lnTo>
                <a:lnTo>
                  <a:pt x="2694" y="3290"/>
                </a:lnTo>
                <a:lnTo>
                  <a:pt x="2662" y="3307"/>
                </a:lnTo>
                <a:lnTo>
                  <a:pt x="2628" y="3323"/>
                </a:lnTo>
                <a:lnTo>
                  <a:pt x="2594" y="3338"/>
                </a:lnTo>
                <a:lnTo>
                  <a:pt x="2559" y="3353"/>
                </a:lnTo>
                <a:lnTo>
                  <a:pt x="2524" y="3367"/>
                </a:lnTo>
                <a:lnTo>
                  <a:pt x="2488" y="3380"/>
                </a:lnTo>
                <a:lnTo>
                  <a:pt x="2450" y="3393"/>
                </a:lnTo>
                <a:lnTo>
                  <a:pt x="2413" y="3405"/>
                </a:lnTo>
                <a:lnTo>
                  <a:pt x="2375" y="3415"/>
                </a:lnTo>
                <a:lnTo>
                  <a:pt x="2336" y="3426"/>
                </a:lnTo>
                <a:lnTo>
                  <a:pt x="2297" y="3436"/>
                </a:lnTo>
                <a:lnTo>
                  <a:pt x="2257" y="3444"/>
                </a:lnTo>
                <a:lnTo>
                  <a:pt x="2216" y="3453"/>
                </a:lnTo>
                <a:lnTo>
                  <a:pt x="2176" y="3460"/>
                </a:lnTo>
                <a:lnTo>
                  <a:pt x="2207" y="3460"/>
                </a:lnTo>
                <a:lnTo>
                  <a:pt x="2226" y="3461"/>
                </a:lnTo>
                <a:lnTo>
                  <a:pt x="2245" y="3464"/>
                </a:lnTo>
                <a:lnTo>
                  <a:pt x="2265" y="3468"/>
                </a:lnTo>
                <a:lnTo>
                  <a:pt x="2283" y="3474"/>
                </a:lnTo>
                <a:lnTo>
                  <a:pt x="2300" y="3481"/>
                </a:lnTo>
                <a:lnTo>
                  <a:pt x="2316" y="3489"/>
                </a:lnTo>
                <a:lnTo>
                  <a:pt x="2331" y="3499"/>
                </a:lnTo>
                <a:lnTo>
                  <a:pt x="2345" y="3511"/>
                </a:lnTo>
                <a:lnTo>
                  <a:pt x="2358" y="3522"/>
                </a:lnTo>
                <a:lnTo>
                  <a:pt x="2369" y="3535"/>
                </a:lnTo>
                <a:lnTo>
                  <a:pt x="2378" y="3550"/>
                </a:lnTo>
                <a:lnTo>
                  <a:pt x="2387" y="3564"/>
                </a:lnTo>
                <a:lnTo>
                  <a:pt x="2393" y="3580"/>
                </a:lnTo>
                <a:lnTo>
                  <a:pt x="2399" y="3596"/>
                </a:lnTo>
                <a:lnTo>
                  <a:pt x="2402" y="3614"/>
                </a:lnTo>
                <a:lnTo>
                  <a:pt x="2403" y="3631"/>
                </a:lnTo>
                <a:lnTo>
                  <a:pt x="2402" y="3648"/>
                </a:lnTo>
                <a:lnTo>
                  <a:pt x="2399" y="3665"/>
                </a:lnTo>
                <a:lnTo>
                  <a:pt x="2393" y="3681"/>
                </a:lnTo>
                <a:lnTo>
                  <a:pt x="2387" y="3697"/>
                </a:lnTo>
                <a:lnTo>
                  <a:pt x="2378" y="3712"/>
                </a:lnTo>
                <a:lnTo>
                  <a:pt x="2369" y="3726"/>
                </a:lnTo>
                <a:lnTo>
                  <a:pt x="2358" y="3739"/>
                </a:lnTo>
                <a:lnTo>
                  <a:pt x="2345" y="3752"/>
                </a:lnTo>
                <a:lnTo>
                  <a:pt x="2331" y="3763"/>
                </a:lnTo>
                <a:lnTo>
                  <a:pt x="2316" y="3772"/>
                </a:lnTo>
                <a:lnTo>
                  <a:pt x="2300" y="3781"/>
                </a:lnTo>
                <a:lnTo>
                  <a:pt x="2283" y="3788"/>
                </a:lnTo>
                <a:lnTo>
                  <a:pt x="2265" y="3794"/>
                </a:lnTo>
                <a:lnTo>
                  <a:pt x="2245" y="3798"/>
                </a:lnTo>
                <a:lnTo>
                  <a:pt x="2226" y="3801"/>
                </a:lnTo>
                <a:lnTo>
                  <a:pt x="2207" y="3801"/>
                </a:lnTo>
                <a:lnTo>
                  <a:pt x="1443" y="3801"/>
                </a:lnTo>
                <a:lnTo>
                  <a:pt x="1423" y="3801"/>
                </a:lnTo>
                <a:lnTo>
                  <a:pt x="1404" y="3798"/>
                </a:lnTo>
                <a:lnTo>
                  <a:pt x="1386" y="3794"/>
                </a:lnTo>
                <a:lnTo>
                  <a:pt x="1367" y="3788"/>
                </a:lnTo>
                <a:lnTo>
                  <a:pt x="1350" y="3781"/>
                </a:lnTo>
                <a:lnTo>
                  <a:pt x="1334" y="3772"/>
                </a:lnTo>
                <a:lnTo>
                  <a:pt x="1319" y="3763"/>
                </a:lnTo>
                <a:lnTo>
                  <a:pt x="1305" y="3752"/>
                </a:lnTo>
                <a:lnTo>
                  <a:pt x="1292" y="3739"/>
                </a:lnTo>
                <a:lnTo>
                  <a:pt x="1281" y="3726"/>
                </a:lnTo>
                <a:lnTo>
                  <a:pt x="1271" y="3712"/>
                </a:lnTo>
                <a:lnTo>
                  <a:pt x="1263" y="3697"/>
                </a:lnTo>
                <a:lnTo>
                  <a:pt x="1256" y="3681"/>
                </a:lnTo>
                <a:lnTo>
                  <a:pt x="1252" y="3665"/>
                </a:lnTo>
                <a:lnTo>
                  <a:pt x="1248" y="3648"/>
                </a:lnTo>
                <a:lnTo>
                  <a:pt x="1247" y="3631"/>
                </a:lnTo>
                <a:lnTo>
                  <a:pt x="1248" y="3614"/>
                </a:lnTo>
                <a:lnTo>
                  <a:pt x="1252" y="3596"/>
                </a:lnTo>
                <a:lnTo>
                  <a:pt x="1256" y="3580"/>
                </a:lnTo>
                <a:lnTo>
                  <a:pt x="1263" y="3564"/>
                </a:lnTo>
                <a:lnTo>
                  <a:pt x="1271" y="3550"/>
                </a:lnTo>
                <a:lnTo>
                  <a:pt x="1281" y="3535"/>
                </a:lnTo>
                <a:lnTo>
                  <a:pt x="1292" y="3522"/>
                </a:lnTo>
                <a:lnTo>
                  <a:pt x="1305" y="3511"/>
                </a:lnTo>
                <a:lnTo>
                  <a:pt x="1319" y="3499"/>
                </a:lnTo>
                <a:lnTo>
                  <a:pt x="1334" y="3489"/>
                </a:lnTo>
                <a:lnTo>
                  <a:pt x="1350" y="3481"/>
                </a:lnTo>
                <a:lnTo>
                  <a:pt x="1367" y="3474"/>
                </a:lnTo>
                <a:lnTo>
                  <a:pt x="1386" y="3468"/>
                </a:lnTo>
                <a:lnTo>
                  <a:pt x="1404" y="3464"/>
                </a:lnTo>
                <a:lnTo>
                  <a:pt x="1423" y="3461"/>
                </a:lnTo>
                <a:lnTo>
                  <a:pt x="1443" y="3460"/>
                </a:lnTo>
                <a:lnTo>
                  <a:pt x="1465" y="3460"/>
                </a:lnTo>
                <a:lnTo>
                  <a:pt x="1424" y="3453"/>
                </a:lnTo>
                <a:lnTo>
                  <a:pt x="1383" y="3444"/>
                </a:lnTo>
                <a:lnTo>
                  <a:pt x="1344" y="3436"/>
                </a:lnTo>
                <a:lnTo>
                  <a:pt x="1304" y="3426"/>
                </a:lnTo>
                <a:lnTo>
                  <a:pt x="1266" y="3415"/>
                </a:lnTo>
                <a:lnTo>
                  <a:pt x="1228" y="3405"/>
                </a:lnTo>
                <a:lnTo>
                  <a:pt x="1190" y="3393"/>
                </a:lnTo>
                <a:lnTo>
                  <a:pt x="1153" y="3380"/>
                </a:lnTo>
                <a:lnTo>
                  <a:pt x="1117" y="3366"/>
                </a:lnTo>
                <a:lnTo>
                  <a:pt x="1081" y="3352"/>
                </a:lnTo>
                <a:lnTo>
                  <a:pt x="1047" y="3338"/>
                </a:lnTo>
                <a:lnTo>
                  <a:pt x="1013" y="3323"/>
                </a:lnTo>
                <a:lnTo>
                  <a:pt x="978" y="3307"/>
                </a:lnTo>
                <a:lnTo>
                  <a:pt x="946" y="3290"/>
                </a:lnTo>
                <a:lnTo>
                  <a:pt x="914" y="3273"/>
                </a:lnTo>
                <a:lnTo>
                  <a:pt x="882" y="3256"/>
                </a:lnTo>
                <a:lnTo>
                  <a:pt x="835" y="3227"/>
                </a:lnTo>
                <a:lnTo>
                  <a:pt x="790" y="3197"/>
                </a:lnTo>
                <a:lnTo>
                  <a:pt x="747" y="3165"/>
                </a:lnTo>
                <a:lnTo>
                  <a:pt x="705" y="3132"/>
                </a:lnTo>
                <a:lnTo>
                  <a:pt x="666" y="3098"/>
                </a:lnTo>
                <a:lnTo>
                  <a:pt x="630" y="3064"/>
                </a:lnTo>
                <a:lnTo>
                  <a:pt x="596" y="3027"/>
                </a:lnTo>
                <a:lnTo>
                  <a:pt x="563" y="2990"/>
                </a:lnTo>
                <a:lnTo>
                  <a:pt x="548" y="2970"/>
                </a:lnTo>
                <a:lnTo>
                  <a:pt x="534" y="2951"/>
                </a:lnTo>
                <a:lnTo>
                  <a:pt x="521" y="2932"/>
                </a:lnTo>
                <a:lnTo>
                  <a:pt x="508" y="2912"/>
                </a:lnTo>
                <a:lnTo>
                  <a:pt x="495" y="2892"/>
                </a:lnTo>
                <a:lnTo>
                  <a:pt x="483" y="2872"/>
                </a:lnTo>
                <a:lnTo>
                  <a:pt x="472" y="2851"/>
                </a:lnTo>
                <a:lnTo>
                  <a:pt x="462" y="2831"/>
                </a:lnTo>
                <a:lnTo>
                  <a:pt x="452" y="2811"/>
                </a:lnTo>
                <a:lnTo>
                  <a:pt x="443" y="2789"/>
                </a:lnTo>
                <a:lnTo>
                  <a:pt x="435" y="2768"/>
                </a:lnTo>
                <a:lnTo>
                  <a:pt x="427" y="2746"/>
                </a:lnTo>
                <a:lnTo>
                  <a:pt x="421" y="2725"/>
                </a:lnTo>
                <a:lnTo>
                  <a:pt x="414" y="2703"/>
                </a:lnTo>
                <a:lnTo>
                  <a:pt x="409" y="2681"/>
                </a:lnTo>
                <a:lnTo>
                  <a:pt x="405" y="2659"/>
                </a:lnTo>
                <a:lnTo>
                  <a:pt x="404" y="2650"/>
                </a:lnTo>
                <a:lnTo>
                  <a:pt x="406" y="2641"/>
                </a:lnTo>
                <a:lnTo>
                  <a:pt x="409" y="2633"/>
                </a:lnTo>
                <a:lnTo>
                  <a:pt x="413" y="2625"/>
                </a:lnTo>
                <a:lnTo>
                  <a:pt x="421" y="2619"/>
                </a:lnTo>
                <a:lnTo>
                  <a:pt x="428" y="2613"/>
                </a:lnTo>
                <a:lnTo>
                  <a:pt x="437" y="2610"/>
                </a:lnTo>
                <a:lnTo>
                  <a:pt x="448" y="2607"/>
                </a:lnTo>
                <a:lnTo>
                  <a:pt x="456" y="2607"/>
                </a:lnTo>
                <a:lnTo>
                  <a:pt x="939" y="2607"/>
                </a:lnTo>
                <a:lnTo>
                  <a:pt x="958" y="2606"/>
                </a:lnTo>
                <a:lnTo>
                  <a:pt x="977" y="2604"/>
                </a:lnTo>
                <a:lnTo>
                  <a:pt x="996" y="2601"/>
                </a:lnTo>
                <a:lnTo>
                  <a:pt x="1014" y="2597"/>
                </a:lnTo>
                <a:lnTo>
                  <a:pt x="1031" y="2592"/>
                </a:lnTo>
                <a:lnTo>
                  <a:pt x="1047" y="2585"/>
                </a:lnTo>
                <a:lnTo>
                  <a:pt x="1062" y="2578"/>
                </a:lnTo>
                <a:lnTo>
                  <a:pt x="1076" y="2569"/>
                </a:lnTo>
                <a:lnTo>
                  <a:pt x="1087" y="2562"/>
                </a:lnTo>
                <a:lnTo>
                  <a:pt x="1096" y="2553"/>
                </a:lnTo>
                <a:lnTo>
                  <a:pt x="1105" y="2545"/>
                </a:lnTo>
                <a:lnTo>
                  <a:pt x="1111" y="2535"/>
                </a:lnTo>
                <a:lnTo>
                  <a:pt x="1118" y="2525"/>
                </a:lnTo>
                <a:lnTo>
                  <a:pt x="1121" y="2516"/>
                </a:lnTo>
                <a:lnTo>
                  <a:pt x="1124" y="2505"/>
                </a:lnTo>
                <a:lnTo>
                  <a:pt x="1125" y="2495"/>
                </a:lnTo>
                <a:lnTo>
                  <a:pt x="1124" y="2485"/>
                </a:lnTo>
                <a:lnTo>
                  <a:pt x="1121" y="2474"/>
                </a:lnTo>
                <a:lnTo>
                  <a:pt x="1118" y="2464"/>
                </a:lnTo>
                <a:lnTo>
                  <a:pt x="1111" y="2455"/>
                </a:lnTo>
                <a:lnTo>
                  <a:pt x="1105" y="2445"/>
                </a:lnTo>
                <a:lnTo>
                  <a:pt x="1096" y="2436"/>
                </a:lnTo>
                <a:lnTo>
                  <a:pt x="1087" y="2428"/>
                </a:lnTo>
                <a:lnTo>
                  <a:pt x="1076" y="2420"/>
                </a:lnTo>
                <a:lnTo>
                  <a:pt x="1062" y="2413"/>
                </a:lnTo>
                <a:lnTo>
                  <a:pt x="1047" y="2405"/>
                </a:lnTo>
                <a:lnTo>
                  <a:pt x="1031" y="2399"/>
                </a:lnTo>
                <a:lnTo>
                  <a:pt x="1014" y="2394"/>
                </a:lnTo>
                <a:lnTo>
                  <a:pt x="996" y="2389"/>
                </a:lnTo>
                <a:lnTo>
                  <a:pt x="977" y="2386"/>
                </a:lnTo>
                <a:lnTo>
                  <a:pt x="958" y="2384"/>
                </a:lnTo>
                <a:lnTo>
                  <a:pt x="939" y="2384"/>
                </a:lnTo>
                <a:lnTo>
                  <a:pt x="445" y="2384"/>
                </a:lnTo>
                <a:lnTo>
                  <a:pt x="435" y="2383"/>
                </a:lnTo>
                <a:lnTo>
                  <a:pt x="425" y="2380"/>
                </a:lnTo>
                <a:lnTo>
                  <a:pt x="417" y="2376"/>
                </a:lnTo>
                <a:lnTo>
                  <a:pt x="409" y="2370"/>
                </a:lnTo>
                <a:lnTo>
                  <a:pt x="403" y="2364"/>
                </a:lnTo>
                <a:lnTo>
                  <a:pt x="397" y="2356"/>
                </a:lnTo>
                <a:lnTo>
                  <a:pt x="395" y="2348"/>
                </a:lnTo>
                <a:lnTo>
                  <a:pt x="394" y="2339"/>
                </a:lnTo>
                <a:lnTo>
                  <a:pt x="394" y="2179"/>
                </a:lnTo>
                <a:lnTo>
                  <a:pt x="395" y="2171"/>
                </a:lnTo>
                <a:lnTo>
                  <a:pt x="397" y="2162"/>
                </a:lnTo>
                <a:lnTo>
                  <a:pt x="403" y="2155"/>
                </a:lnTo>
                <a:lnTo>
                  <a:pt x="409" y="2148"/>
                </a:lnTo>
                <a:lnTo>
                  <a:pt x="417" y="2142"/>
                </a:lnTo>
                <a:lnTo>
                  <a:pt x="425" y="2137"/>
                </a:lnTo>
                <a:lnTo>
                  <a:pt x="435" y="2135"/>
                </a:lnTo>
                <a:lnTo>
                  <a:pt x="445" y="2134"/>
                </a:lnTo>
                <a:lnTo>
                  <a:pt x="939" y="2134"/>
                </a:lnTo>
                <a:lnTo>
                  <a:pt x="958" y="2134"/>
                </a:lnTo>
                <a:lnTo>
                  <a:pt x="977" y="2132"/>
                </a:lnTo>
                <a:lnTo>
                  <a:pt x="996" y="2129"/>
                </a:lnTo>
                <a:lnTo>
                  <a:pt x="1014" y="2125"/>
                </a:lnTo>
                <a:lnTo>
                  <a:pt x="1031" y="2119"/>
                </a:lnTo>
                <a:lnTo>
                  <a:pt x="1047" y="2113"/>
                </a:lnTo>
                <a:lnTo>
                  <a:pt x="1062" y="2105"/>
                </a:lnTo>
                <a:lnTo>
                  <a:pt x="1076" y="2098"/>
                </a:lnTo>
                <a:lnTo>
                  <a:pt x="1087" y="2090"/>
                </a:lnTo>
                <a:lnTo>
                  <a:pt x="1096" y="2082"/>
                </a:lnTo>
                <a:lnTo>
                  <a:pt x="1105" y="2073"/>
                </a:lnTo>
                <a:lnTo>
                  <a:pt x="1111" y="2063"/>
                </a:lnTo>
                <a:lnTo>
                  <a:pt x="1118" y="2054"/>
                </a:lnTo>
                <a:lnTo>
                  <a:pt x="1121" y="2044"/>
                </a:lnTo>
                <a:lnTo>
                  <a:pt x="1124" y="2033"/>
                </a:lnTo>
                <a:lnTo>
                  <a:pt x="1125" y="2023"/>
                </a:lnTo>
                <a:lnTo>
                  <a:pt x="1124" y="2012"/>
                </a:lnTo>
                <a:lnTo>
                  <a:pt x="1121" y="2002"/>
                </a:lnTo>
                <a:lnTo>
                  <a:pt x="1118" y="1993"/>
                </a:lnTo>
                <a:lnTo>
                  <a:pt x="1111" y="1983"/>
                </a:lnTo>
                <a:lnTo>
                  <a:pt x="1105" y="1973"/>
                </a:lnTo>
                <a:lnTo>
                  <a:pt x="1096" y="1965"/>
                </a:lnTo>
                <a:lnTo>
                  <a:pt x="1087" y="1956"/>
                </a:lnTo>
                <a:lnTo>
                  <a:pt x="1076" y="1949"/>
                </a:lnTo>
                <a:lnTo>
                  <a:pt x="1062" y="1940"/>
                </a:lnTo>
                <a:lnTo>
                  <a:pt x="1047" y="1933"/>
                </a:lnTo>
                <a:lnTo>
                  <a:pt x="1031" y="1926"/>
                </a:lnTo>
                <a:lnTo>
                  <a:pt x="1014" y="1922"/>
                </a:lnTo>
                <a:lnTo>
                  <a:pt x="996" y="1918"/>
                </a:lnTo>
                <a:lnTo>
                  <a:pt x="977" y="1914"/>
                </a:lnTo>
                <a:lnTo>
                  <a:pt x="958" y="1912"/>
                </a:lnTo>
                <a:lnTo>
                  <a:pt x="939" y="1911"/>
                </a:lnTo>
                <a:lnTo>
                  <a:pt x="445" y="1911"/>
                </a:lnTo>
                <a:lnTo>
                  <a:pt x="435" y="1910"/>
                </a:lnTo>
                <a:lnTo>
                  <a:pt x="425" y="1908"/>
                </a:lnTo>
                <a:lnTo>
                  <a:pt x="417" y="1904"/>
                </a:lnTo>
                <a:lnTo>
                  <a:pt x="409" y="1898"/>
                </a:lnTo>
                <a:lnTo>
                  <a:pt x="403" y="1892"/>
                </a:lnTo>
                <a:lnTo>
                  <a:pt x="397" y="1884"/>
                </a:lnTo>
                <a:lnTo>
                  <a:pt x="395" y="1876"/>
                </a:lnTo>
                <a:lnTo>
                  <a:pt x="394" y="1866"/>
                </a:lnTo>
                <a:lnTo>
                  <a:pt x="394" y="1673"/>
                </a:lnTo>
                <a:lnTo>
                  <a:pt x="395" y="1665"/>
                </a:lnTo>
                <a:lnTo>
                  <a:pt x="397" y="1656"/>
                </a:lnTo>
                <a:lnTo>
                  <a:pt x="403" y="1649"/>
                </a:lnTo>
                <a:lnTo>
                  <a:pt x="409" y="1641"/>
                </a:lnTo>
                <a:lnTo>
                  <a:pt x="417" y="1636"/>
                </a:lnTo>
                <a:lnTo>
                  <a:pt x="425" y="1631"/>
                </a:lnTo>
                <a:lnTo>
                  <a:pt x="435" y="1629"/>
                </a:lnTo>
                <a:lnTo>
                  <a:pt x="445" y="1628"/>
                </a:lnTo>
                <a:lnTo>
                  <a:pt x="939" y="1628"/>
                </a:lnTo>
                <a:lnTo>
                  <a:pt x="958" y="1627"/>
                </a:lnTo>
                <a:lnTo>
                  <a:pt x="977" y="1626"/>
                </a:lnTo>
                <a:lnTo>
                  <a:pt x="996" y="1623"/>
                </a:lnTo>
                <a:lnTo>
                  <a:pt x="1014" y="1618"/>
                </a:lnTo>
                <a:lnTo>
                  <a:pt x="1031" y="1613"/>
                </a:lnTo>
                <a:lnTo>
                  <a:pt x="1047" y="1607"/>
                </a:lnTo>
                <a:lnTo>
                  <a:pt x="1062" y="1599"/>
                </a:lnTo>
                <a:lnTo>
                  <a:pt x="1076" y="1592"/>
                </a:lnTo>
                <a:lnTo>
                  <a:pt x="1087" y="1583"/>
                </a:lnTo>
                <a:lnTo>
                  <a:pt x="1096" y="1576"/>
                </a:lnTo>
                <a:lnTo>
                  <a:pt x="1105" y="1566"/>
                </a:lnTo>
                <a:lnTo>
                  <a:pt x="1111" y="1557"/>
                </a:lnTo>
                <a:lnTo>
                  <a:pt x="1118" y="1548"/>
                </a:lnTo>
                <a:lnTo>
                  <a:pt x="1121" y="1537"/>
                </a:lnTo>
                <a:lnTo>
                  <a:pt x="1124" y="1527"/>
                </a:lnTo>
                <a:lnTo>
                  <a:pt x="1125" y="1517"/>
                </a:lnTo>
                <a:lnTo>
                  <a:pt x="1124" y="1506"/>
                </a:lnTo>
                <a:lnTo>
                  <a:pt x="1121" y="1496"/>
                </a:lnTo>
                <a:lnTo>
                  <a:pt x="1118" y="1486"/>
                </a:lnTo>
                <a:lnTo>
                  <a:pt x="1111" y="1476"/>
                </a:lnTo>
                <a:lnTo>
                  <a:pt x="1105" y="1467"/>
                </a:lnTo>
                <a:lnTo>
                  <a:pt x="1096" y="1459"/>
                </a:lnTo>
                <a:lnTo>
                  <a:pt x="1087" y="1450"/>
                </a:lnTo>
                <a:lnTo>
                  <a:pt x="1076" y="1443"/>
                </a:lnTo>
                <a:lnTo>
                  <a:pt x="1062" y="1434"/>
                </a:lnTo>
                <a:lnTo>
                  <a:pt x="1047" y="1427"/>
                </a:lnTo>
                <a:lnTo>
                  <a:pt x="1031" y="1420"/>
                </a:lnTo>
                <a:lnTo>
                  <a:pt x="1014" y="1415"/>
                </a:lnTo>
                <a:lnTo>
                  <a:pt x="996" y="1411"/>
                </a:lnTo>
                <a:lnTo>
                  <a:pt x="977" y="1407"/>
                </a:lnTo>
                <a:lnTo>
                  <a:pt x="958" y="1406"/>
                </a:lnTo>
                <a:lnTo>
                  <a:pt x="939" y="1405"/>
                </a:lnTo>
                <a:lnTo>
                  <a:pt x="445" y="1405"/>
                </a:lnTo>
                <a:lnTo>
                  <a:pt x="435" y="1404"/>
                </a:lnTo>
                <a:lnTo>
                  <a:pt x="425" y="1402"/>
                </a:lnTo>
                <a:lnTo>
                  <a:pt x="417" y="1398"/>
                </a:lnTo>
                <a:lnTo>
                  <a:pt x="409" y="1392"/>
                </a:lnTo>
                <a:lnTo>
                  <a:pt x="403" y="1386"/>
                </a:lnTo>
                <a:lnTo>
                  <a:pt x="397" y="1377"/>
                </a:lnTo>
                <a:lnTo>
                  <a:pt x="395" y="1369"/>
                </a:lnTo>
                <a:lnTo>
                  <a:pt x="394" y="1360"/>
                </a:lnTo>
                <a:lnTo>
                  <a:pt x="394" y="1181"/>
                </a:lnTo>
                <a:lnTo>
                  <a:pt x="395" y="1173"/>
                </a:lnTo>
                <a:lnTo>
                  <a:pt x="397" y="1164"/>
                </a:lnTo>
                <a:lnTo>
                  <a:pt x="403" y="1156"/>
                </a:lnTo>
                <a:lnTo>
                  <a:pt x="409" y="1150"/>
                </a:lnTo>
                <a:lnTo>
                  <a:pt x="417" y="1144"/>
                </a:lnTo>
                <a:lnTo>
                  <a:pt x="425" y="1139"/>
                </a:lnTo>
                <a:lnTo>
                  <a:pt x="435" y="1137"/>
                </a:lnTo>
                <a:lnTo>
                  <a:pt x="445" y="1136"/>
                </a:lnTo>
                <a:lnTo>
                  <a:pt x="939" y="1136"/>
                </a:lnTo>
                <a:lnTo>
                  <a:pt x="958" y="1136"/>
                </a:lnTo>
                <a:lnTo>
                  <a:pt x="977" y="1134"/>
                </a:lnTo>
                <a:lnTo>
                  <a:pt x="996" y="1131"/>
                </a:lnTo>
                <a:lnTo>
                  <a:pt x="1014" y="1126"/>
                </a:lnTo>
                <a:lnTo>
                  <a:pt x="1031" y="1121"/>
                </a:lnTo>
                <a:lnTo>
                  <a:pt x="1047" y="1115"/>
                </a:lnTo>
                <a:lnTo>
                  <a:pt x="1062" y="1107"/>
                </a:lnTo>
                <a:lnTo>
                  <a:pt x="1076" y="1100"/>
                </a:lnTo>
                <a:lnTo>
                  <a:pt x="1087" y="1092"/>
                </a:lnTo>
                <a:lnTo>
                  <a:pt x="1096" y="1084"/>
                </a:lnTo>
                <a:lnTo>
                  <a:pt x="1105" y="1075"/>
                </a:lnTo>
                <a:lnTo>
                  <a:pt x="1111" y="1065"/>
                </a:lnTo>
                <a:lnTo>
                  <a:pt x="1118" y="1056"/>
                </a:lnTo>
                <a:lnTo>
                  <a:pt x="1121" y="1046"/>
                </a:lnTo>
                <a:lnTo>
                  <a:pt x="1124" y="1035"/>
                </a:lnTo>
                <a:lnTo>
                  <a:pt x="1125" y="1025"/>
                </a:lnTo>
                <a:lnTo>
                  <a:pt x="1124" y="1014"/>
                </a:lnTo>
                <a:lnTo>
                  <a:pt x="1121" y="1004"/>
                </a:lnTo>
                <a:lnTo>
                  <a:pt x="1118" y="995"/>
                </a:lnTo>
                <a:lnTo>
                  <a:pt x="1111" y="985"/>
                </a:lnTo>
                <a:lnTo>
                  <a:pt x="1105" y="975"/>
                </a:lnTo>
                <a:lnTo>
                  <a:pt x="1096" y="967"/>
                </a:lnTo>
                <a:lnTo>
                  <a:pt x="1087" y="958"/>
                </a:lnTo>
                <a:lnTo>
                  <a:pt x="1076" y="951"/>
                </a:lnTo>
                <a:lnTo>
                  <a:pt x="1062" y="942"/>
                </a:lnTo>
                <a:lnTo>
                  <a:pt x="1047" y="935"/>
                </a:lnTo>
                <a:lnTo>
                  <a:pt x="1031" y="928"/>
                </a:lnTo>
                <a:lnTo>
                  <a:pt x="1014" y="923"/>
                </a:lnTo>
                <a:lnTo>
                  <a:pt x="996" y="920"/>
                </a:lnTo>
                <a:lnTo>
                  <a:pt x="977" y="916"/>
                </a:lnTo>
                <a:lnTo>
                  <a:pt x="958" y="914"/>
                </a:lnTo>
                <a:lnTo>
                  <a:pt x="939" y="913"/>
                </a:lnTo>
                <a:lnTo>
                  <a:pt x="450" y="913"/>
                </a:lnTo>
                <a:lnTo>
                  <a:pt x="439" y="912"/>
                </a:lnTo>
                <a:lnTo>
                  <a:pt x="429" y="910"/>
                </a:lnTo>
                <a:lnTo>
                  <a:pt x="421" y="906"/>
                </a:lnTo>
                <a:lnTo>
                  <a:pt x="413" y="900"/>
                </a:lnTo>
                <a:lnTo>
                  <a:pt x="407" y="894"/>
                </a:lnTo>
                <a:lnTo>
                  <a:pt x="402" y="885"/>
                </a:lnTo>
                <a:lnTo>
                  <a:pt x="398" y="878"/>
                </a:lnTo>
                <a:lnTo>
                  <a:pt x="397" y="868"/>
                </a:lnTo>
                <a:lnTo>
                  <a:pt x="398" y="859"/>
                </a:lnTo>
                <a:lnTo>
                  <a:pt x="402" y="838"/>
                </a:lnTo>
                <a:lnTo>
                  <a:pt x="406" y="816"/>
                </a:lnTo>
                <a:lnTo>
                  <a:pt x="410" y="794"/>
                </a:lnTo>
                <a:lnTo>
                  <a:pt x="415" y="773"/>
                </a:lnTo>
                <a:lnTo>
                  <a:pt x="422" y="751"/>
                </a:lnTo>
                <a:lnTo>
                  <a:pt x="428" y="730"/>
                </a:lnTo>
                <a:lnTo>
                  <a:pt x="436" y="709"/>
                </a:lnTo>
                <a:lnTo>
                  <a:pt x="444" y="688"/>
                </a:lnTo>
                <a:lnTo>
                  <a:pt x="453" y="668"/>
                </a:lnTo>
                <a:lnTo>
                  <a:pt x="463" y="647"/>
                </a:lnTo>
                <a:lnTo>
                  <a:pt x="472" y="627"/>
                </a:lnTo>
                <a:lnTo>
                  <a:pt x="483" y="608"/>
                </a:lnTo>
                <a:lnTo>
                  <a:pt x="495" y="587"/>
                </a:lnTo>
                <a:lnTo>
                  <a:pt x="507" y="568"/>
                </a:lnTo>
                <a:lnTo>
                  <a:pt x="519" y="549"/>
                </a:lnTo>
                <a:lnTo>
                  <a:pt x="533" y="529"/>
                </a:lnTo>
                <a:lnTo>
                  <a:pt x="548" y="510"/>
                </a:lnTo>
                <a:lnTo>
                  <a:pt x="563" y="491"/>
                </a:lnTo>
                <a:lnTo>
                  <a:pt x="579" y="471"/>
                </a:lnTo>
                <a:lnTo>
                  <a:pt x="596" y="452"/>
                </a:lnTo>
                <a:lnTo>
                  <a:pt x="630" y="416"/>
                </a:lnTo>
                <a:lnTo>
                  <a:pt x="667" y="380"/>
                </a:lnTo>
                <a:lnTo>
                  <a:pt x="707" y="346"/>
                </a:lnTo>
                <a:lnTo>
                  <a:pt x="749" y="313"/>
                </a:lnTo>
                <a:lnTo>
                  <a:pt x="793" y="281"/>
                </a:lnTo>
                <a:lnTo>
                  <a:pt x="839" y="251"/>
                </a:lnTo>
                <a:lnTo>
                  <a:pt x="849" y="246"/>
                </a:lnTo>
                <a:lnTo>
                  <a:pt x="858" y="243"/>
                </a:lnTo>
                <a:lnTo>
                  <a:pt x="868" y="242"/>
                </a:lnTo>
                <a:lnTo>
                  <a:pt x="877" y="243"/>
                </a:lnTo>
                <a:lnTo>
                  <a:pt x="887" y="245"/>
                </a:lnTo>
                <a:lnTo>
                  <a:pt x="897" y="248"/>
                </a:lnTo>
                <a:lnTo>
                  <a:pt x="904" y="254"/>
                </a:lnTo>
                <a:lnTo>
                  <a:pt x="912" y="260"/>
                </a:lnTo>
                <a:lnTo>
                  <a:pt x="915" y="266"/>
                </a:lnTo>
                <a:lnTo>
                  <a:pt x="918" y="271"/>
                </a:lnTo>
                <a:lnTo>
                  <a:pt x="920" y="277"/>
                </a:lnTo>
                <a:lnTo>
                  <a:pt x="921" y="283"/>
                </a:lnTo>
                <a:lnTo>
                  <a:pt x="924" y="292"/>
                </a:lnTo>
                <a:lnTo>
                  <a:pt x="927" y="301"/>
                </a:lnTo>
                <a:lnTo>
                  <a:pt x="931" y="310"/>
                </a:lnTo>
                <a:lnTo>
                  <a:pt x="938" y="318"/>
                </a:lnTo>
                <a:lnTo>
                  <a:pt x="945" y="327"/>
                </a:lnTo>
                <a:lnTo>
                  <a:pt x="953" y="334"/>
                </a:lnTo>
                <a:lnTo>
                  <a:pt x="962" y="341"/>
                </a:lnTo>
                <a:lnTo>
                  <a:pt x="973" y="348"/>
                </a:lnTo>
                <a:lnTo>
                  <a:pt x="986" y="355"/>
                </a:lnTo>
                <a:lnTo>
                  <a:pt x="999" y="361"/>
                </a:lnTo>
                <a:lnTo>
                  <a:pt x="1014" y="366"/>
                </a:lnTo>
                <a:lnTo>
                  <a:pt x="1029" y="371"/>
                </a:lnTo>
                <a:lnTo>
                  <a:pt x="1045" y="375"/>
                </a:lnTo>
                <a:lnTo>
                  <a:pt x="1062" y="377"/>
                </a:lnTo>
                <a:lnTo>
                  <a:pt x="1079" y="379"/>
                </a:lnTo>
                <a:lnTo>
                  <a:pt x="1097" y="379"/>
                </a:lnTo>
                <a:lnTo>
                  <a:pt x="1117" y="379"/>
                </a:lnTo>
                <a:lnTo>
                  <a:pt x="1135" y="377"/>
                </a:lnTo>
                <a:lnTo>
                  <a:pt x="1153" y="374"/>
                </a:lnTo>
                <a:lnTo>
                  <a:pt x="1170" y="370"/>
                </a:lnTo>
                <a:lnTo>
                  <a:pt x="1186" y="365"/>
                </a:lnTo>
                <a:lnTo>
                  <a:pt x="1201" y="359"/>
                </a:lnTo>
                <a:lnTo>
                  <a:pt x="1215" y="352"/>
                </a:lnTo>
                <a:lnTo>
                  <a:pt x="1228" y="345"/>
                </a:lnTo>
                <a:lnTo>
                  <a:pt x="1239" y="337"/>
                </a:lnTo>
                <a:lnTo>
                  <a:pt x="1247" y="330"/>
                </a:lnTo>
                <a:lnTo>
                  <a:pt x="1255" y="321"/>
                </a:lnTo>
                <a:lnTo>
                  <a:pt x="1262" y="313"/>
                </a:lnTo>
                <a:lnTo>
                  <a:pt x="1268" y="303"/>
                </a:lnTo>
                <a:lnTo>
                  <a:pt x="1271" y="293"/>
                </a:lnTo>
                <a:lnTo>
                  <a:pt x="1274" y="284"/>
                </a:lnTo>
                <a:lnTo>
                  <a:pt x="1274" y="274"/>
                </a:lnTo>
                <a:lnTo>
                  <a:pt x="1274" y="95"/>
                </a:lnTo>
                <a:lnTo>
                  <a:pt x="1275" y="88"/>
                </a:lnTo>
                <a:lnTo>
                  <a:pt x="1277" y="80"/>
                </a:lnTo>
                <a:lnTo>
                  <a:pt x="1282" y="73"/>
                </a:lnTo>
                <a:lnTo>
                  <a:pt x="1286" y="67"/>
                </a:lnTo>
                <a:lnTo>
                  <a:pt x="1292" y="62"/>
                </a:lnTo>
                <a:lnTo>
                  <a:pt x="1300" y="56"/>
                </a:lnTo>
                <a:lnTo>
                  <a:pt x="1307" y="53"/>
                </a:lnTo>
                <a:lnTo>
                  <a:pt x="1316" y="51"/>
                </a:lnTo>
                <a:lnTo>
                  <a:pt x="1375" y="37"/>
                </a:lnTo>
                <a:lnTo>
                  <a:pt x="1434" y="25"/>
                </a:lnTo>
                <a:lnTo>
                  <a:pt x="1436" y="25"/>
                </a:lnTo>
                <a:lnTo>
                  <a:pt x="1497" y="15"/>
                </a:lnTo>
                <a:lnTo>
                  <a:pt x="1558" y="6"/>
                </a:lnTo>
                <a:lnTo>
                  <a:pt x="1569" y="6"/>
                </a:lnTo>
                <a:lnTo>
                  <a:pt x="1580" y="7"/>
                </a:lnTo>
                <a:lnTo>
                  <a:pt x="1589" y="10"/>
                </a:lnTo>
                <a:lnTo>
                  <a:pt x="1597" y="15"/>
                </a:lnTo>
                <a:lnTo>
                  <a:pt x="1604" y="20"/>
                </a:lnTo>
                <a:lnTo>
                  <a:pt x="1611" y="28"/>
                </a:lnTo>
                <a:lnTo>
                  <a:pt x="1615" y="35"/>
                </a:lnTo>
                <a:lnTo>
                  <a:pt x="1617" y="45"/>
                </a:lnTo>
                <a:lnTo>
                  <a:pt x="1618" y="50"/>
                </a:lnTo>
                <a:lnTo>
                  <a:pt x="1618" y="274"/>
                </a:lnTo>
                <a:lnTo>
                  <a:pt x="1619" y="284"/>
                </a:lnTo>
                <a:lnTo>
                  <a:pt x="1621" y="293"/>
                </a:lnTo>
                <a:lnTo>
                  <a:pt x="1625" y="303"/>
                </a:lnTo>
                <a:lnTo>
                  <a:pt x="1630" y="313"/>
                </a:lnTo>
                <a:lnTo>
                  <a:pt x="1638" y="321"/>
                </a:lnTo>
                <a:lnTo>
                  <a:pt x="1645" y="330"/>
                </a:lnTo>
                <a:lnTo>
                  <a:pt x="1655" y="337"/>
                </a:lnTo>
                <a:lnTo>
                  <a:pt x="1664" y="345"/>
                </a:lnTo>
                <a:lnTo>
                  <a:pt x="1677" y="352"/>
                </a:lnTo>
                <a:lnTo>
                  <a:pt x="1692" y="359"/>
                </a:lnTo>
                <a:lnTo>
                  <a:pt x="1707" y="365"/>
                </a:lnTo>
                <a:lnTo>
                  <a:pt x="1723" y="370"/>
                </a:lnTo>
                <a:lnTo>
                  <a:pt x="1739" y="374"/>
                </a:lnTo>
                <a:lnTo>
                  <a:pt x="1758" y="377"/>
                </a:lnTo>
                <a:lnTo>
                  <a:pt x="1776" y="379"/>
                </a:lnTo>
                <a:lnTo>
                  <a:pt x="1795" y="379"/>
                </a:lnTo>
                <a:lnTo>
                  <a:pt x="1814" y="379"/>
                </a:lnTo>
                <a:lnTo>
                  <a:pt x="1833" y="377"/>
                </a:lnTo>
                <a:lnTo>
                  <a:pt x="1850" y="374"/>
                </a:lnTo>
                <a:lnTo>
                  <a:pt x="1867" y="370"/>
                </a:lnTo>
                <a:lnTo>
                  <a:pt x="1883" y="365"/>
                </a:lnTo>
                <a:lnTo>
                  <a:pt x="1898" y="359"/>
                </a:lnTo>
                <a:lnTo>
                  <a:pt x="1912" y="352"/>
                </a:lnTo>
                <a:lnTo>
                  <a:pt x="1926" y="345"/>
                </a:lnTo>
                <a:lnTo>
                  <a:pt x="1936" y="337"/>
                </a:lnTo>
                <a:lnTo>
                  <a:pt x="1945" y="330"/>
                </a:lnTo>
                <a:lnTo>
                  <a:pt x="1953" y="321"/>
                </a:lnTo>
                <a:lnTo>
                  <a:pt x="1959" y="313"/>
                </a:lnTo>
                <a:lnTo>
                  <a:pt x="1964" y="303"/>
                </a:lnTo>
                <a:lnTo>
                  <a:pt x="1969" y="293"/>
                </a:lnTo>
                <a:lnTo>
                  <a:pt x="1971" y="284"/>
                </a:lnTo>
                <a:lnTo>
                  <a:pt x="1972" y="274"/>
                </a:lnTo>
                <a:lnTo>
                  <a:pt x="1972" y="45"/>
                </a:lnTo>
                <a:lnTo>
                  <a:pt x="1973" y="36"/>
                </a:lnTo>
                <a:lnTo>
                  <a:pt x="1976" y="28"/>
                </a:lnTo>
                <a:lnTo>
                  <a:pt x="1981" y="20"/>
                </a:lnTo>
                <a:lnTo>
                  <a:pt x="1987" y="13"/>
                </a:lnTo>
                <a:lnTo>
                  <a:pt x="1994" y="7"/>
                </a:lnTo>
                <a:lnTo>
                  <a:pt x="2004" y="3"/>
                </a:lnTo>
                <a:lnTo>
                  <a:pt x="2014" y="1"/>
                </a:lnTo>
                <a:lnTo>
                  <a:pt x="2023" y="0"/>
                </a:lnTo>
                <a:lnTo>
                  <a:pt x="2033" y="1"/>
                </a:lnTo>
                <a:close/>
                <a:moveTo>
                  <a:pt x="482" y="5170"/>
                </a:moveTo>
                <a:lnTo>
                  <a:pt x="3304" y="5170"/>
                </a:lnTo>
                <a:lnTo>
                  <a:pt x="3323" y="5171"/>
                </a:lnTo>
                <a:lnTo>
                  <a:pt x="3340" y="5173"/>
                </a:lnTo>
                <a:lnTo>
                  <a:pt x="3357" y="5178"/>
                </a:lnTo>
                <a:lnTo>
                  <a:pt x="3373" y="5184"/>
                </a:lnTo>
                <a:lnTo>
                  <a:pt x="3387" y="5192"/>
                </a:lnTo>
                <a:lnTo>
                  <a:pt x="3401" y="5200"/>
                </a:lnTo>
                <a:lnTo>
                  <a:pt x="3414" y="5210"/>
                </a:lnTo>
                <a:lnTo>
                  <a:pt x="3426" y="5221"/>
                </a:lnTo>
                <a:lnTo>
                  <a:pt x="3813" y="5595"/>
                </a:lnTo>
                <a:lnTo>
                  <a:pt x="3822" y="5606"/>
                </a:lnTo>
                <a:lnTo>
                  <a:pt x="3831" y="5616"/>
                </a:lnTo>
                <a:lnTo>
                  <a:pt x="3838" y="5628"/>
                </a:lnTo>
                <a:lnTo>
                  <a:pt x="3844" y="5641"/>
                </a:lnTo>
                <a:lnTo>
                  <a:pt x="3848" y="5653"/>
                </a:lnTo>
                <a:lnTo>
                  <a:pt x="3851" y="5666"/>
                </a:lnTo>
                <a:lnTo>
                  <a:pt x="3852" y="5679"/>
                </a:lnTo>
                <a:lnTo>
                  <a:pt x="3852" y="5692"/>
                </a:lnTo>
                <a:lnTo>
                  <a:pt x="3850" y="5705"/>
                </a:lnTo>
                <a:lnTo>
                  <a:pt x="3848" y="5718"/>
                </a:lnTo>
                <a:lnTo>
                  <a:pt x="3844" y="5730"/>
                </a:lnTo>
                <a:lnTo>
                  <a:pt x="3837" y="5743"/>
                </a:lnTo>
                <a:lnTo>
                  <a:pt x="3831" y="5755"/>
                </a:lnTo>
                <a:lnTo>
                  <a:pt x="3822" y="5765"/>
                </a:lnTo>
                <a:lnTo>
                  <a:pt x="3811" y="5776"/>
                </a:lnTo>
                <a:lnTo>
                  <a:pt x="3801" y="5786"/>
                </a:lnTo>
                <a:lnTo>
                  <a:pt x="3789" y="5794"/>
                </a:lnTo>
                <a:lnTo>
                  <a:pt x="3777" y="5801"/>
                </a:lnTo>
                <a:lnTo>
                  <a:pt x="3764" y="5807"/>
                </a:lnTo>
                <a:lnTo>
                  <a:pt x="3751" y="5811"/>
                </a:lnTo>
                <a:lnTo>
                  <a:pt x="3738" y="5816"/>
                </a:lnTo>
                <a:lnTo>
                  <a:pt x="3725" y="5818"/>
                </a:lnTo>
                <a:lnTo>
                  <a:pt x="3711" y="5820"/>
                </a:lnTo>
                <a:lnTo>
                  <a:pt x="3697" y="5820"/>
                </a:lnTo>
                <a:lnTo>
                  <a:pt x="155" y="5820"/>
                </a:lnTo>
                <a:lnTo>
                  <a:pt x="139" y="5820"/>
                </a:lnTo>
                <a:lnTo>
                  <a:pt x="124" y="5818"/>
                </a:lnTo>
                <a:lnTo>
                  <a:pt x="109" y="5815"/>
                </a:lnTo>
                <a:lnTo>
                  <a:pt x="94" y="5810"/>
                </a:lnTo>
                <a:lnTo>
                  <a:pt x="81" y="5804"/>
                </a:lnTo>
                <a:lnTo>
                  <a:pt x="68" y="5797"/>
                </a:lnTo>
                <a:lnTo>
                  <a:pt x="56" y="5790"/>
                </a:lnTo>
                <a:lnTo>
                  <a:pt x="45" y="5780"/>
                </a:lnTo>
                <a:lnTo>
                  <a:pt x="35" y="5772"/>
                </a:lnTo>
                <a:lnTo>
                  <a:pt x="25" y="5761"/>
                </a:lnTo>
                <a:lnTo>
                  <a:pt x="18" y="5749"/>
                </a:lnTo>
                <a:lnTo>
                  <a:pt x="11" y="5737"/>
                </a:lnTo>
                <a:lnTo>
                  <a:pt x="6" y="5726"/>
                </a:lnTo>
                <a:lnTo>
                  <a:pt x="3" y="5713"/>
                </a:lnTo>
                <a:lnTo>
                  <a:pt x="0" y="5699"/>
                </a:lnTo>
                <a:lnTo>
                  <a:pt x="0" y="5685"/>
                </a:lnTo>
                <a:lnTo>
                  <a:pt x="0" y="5672"/>
                </a:lnTo>
                <a:lnTo>
                  <a:pt x="2" y="5659"/>
                </a:lnTo>
                <a:lnTo>
                  <a:pt x="5" y="5647"/>
                </a:lnTo>
                <a:lnTo>
                  <a:pt x="10" y="5636"/>
                </a:lnTo>
                <a:lnTo>
                  <a:pt x="16" y="5625"/>
                </a:lnTo>
                <a:lnTo>
                  <a:pt x="22" y="5614"/>
                </a:lnTo>
                <a:lnTo>
                  <a:pt x="31" y="5603"/>
                </a:lnTo>
                <a:lnTo>
                  <a:pt x="39" y="5595"/>
                </a:lnTo>
                <a:lnTo>
                  <a:pt x="358" y="5225"/>
                </a:lnTo>
                <a:lnTo>
                  <a:pt x="369" y="5212"/>
                </a:lnTo>
                <a:lnTo>
                  <a:pt x="383" y="5201"/>
                </a:lnTo>
                <a:lnTo>
                  <a:pt x="398" y="5192"/>
                </a:lnTo>
                <a:lnTo>
                  <a:pt x="413" y="5184"/>
                </a:lnTo>
                <a:lnTo>
                  <a:pt x="429" y="5179"/>
                </a:lnTo>
                <a:lnTo>
                  <a:pt x="447" y="5175"/>
                </a:lnTo>
                <a:lnTo>
                  <a:pt x="464" y="5171"/>
                </a:lnTo>
                <a:lnTo>
                  <a:pt x="482" y="5170"/>
                </a:lnTo>
                <a:close/>
                <a:moveTo>
                  <a:pt x="1530" y="4012"/>
                </a:moveTo>
                <a:lnTo>
                  <a:pt x="2152" y="4012"/>
                </a:lnTo>
                <a:lnTo>
                  <a:pt x="2152" y="5027"/>
                </a:lnTo>
                <a:lnTo>
                  <a:pt x="1530" y="5027"/>
                </a:lnTo>
                <a:lnTo>
                  <a:pt x="1530" y="40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音乐"/>
          <p:cNvSpPr/>
          <p:nvPr/>
        </p:nvSpPr>
        <p:spPr bwMode="auto">
          <a:xfrm>
            <a:off x="6761480" y="2088515"/>
            <a:ext cx="914400" cy="914400"/>
          </a:xfrm>
          <a:custGeom>
            <a:avLst/>
            <a:gdLst>
              <a:gd name="T0" fmla="*/ 377250015 w 5554"/>
              <a:gd name="T1" fmla="*/ 549192827 h 5958"/>
              <a:gd name="T2" fmla="*/ 191127626 w 5554"/>
              <a:gd name="T3" fmla="*/ 554406798 h 5958"/>
              <a:gd name="T4" fmla="*/ 58124720 w 5554"/>
              <a:gd name="T5" fmla="*/ 433772465 h 5958"/>
              <a:gd name="T6" fmla="*/ 28602676 w 5554"/>
              <a:gd name="T7" fmla="*/ 242086556 h 5958"/>
              <a:gd name="T8" fmla="*/ 32382408 w 5554"/>
              <a:gd name="T9" fmla="*/ 166127958 h 5958"/>
              <a:gd name="T10" fmla="*/ 61496057 w 5554"/>
              <a:gd name="T11" fmla="*/ 258954982 h 5958"/>
              <a:gd name="T12" fmla="*/ 146997628 w 5554"/>
              <a:gd name="T13" fmla="*/ 372841881 h 5958"/>
              <a:gd name="T14" fmla="*/ 263860299 w 5554"/>
              <a:gd name="T15" fmla="*/ 471700765 h 5958"/>
              <a:gd name="T16" fmla="*/ 378986493 w 5554"/>
              <a:gd name="T17" fmla="*/ 528541898 h 5958"/>
              <a:gd name="T18" fmla="*/ 318205607 w 5554"/>
              <a:gd name="T19" fmla="*/ 139138540 h 5958"/>
              <a:gd name="T20" fmla="*/ 286640309 w 5554"/>
              <a:gd name="T21" fmla="*/ 173386334 h 5958"/>
              <a:gd name="T22" fmla="*/ 308399012 w 5554"/>
              <a:gd name="T23" fmla="*/ 191890541 h 5958"/>
              <a:gd name="T24" fmla="*/ 366217275 w 5554"/>
              <a:gd name="T25" fmla="*/ 171852870 h 5958"/>
              <a:gd name="T26" fmla="*/ 395739639 w 5554"/>
              <a:gd name="T27" fmla="*/ 66962125 h 5958"/>
              <a:gd name="T28" fmla="*/ 403605239 w 5554"/>
              <a:gd name="T29" fmla="*/ 94462805 h 5958"/>
              <a:gd name="T30" fmla="*/ 413309895 w 5554"/>
              <a:gd name="T31" fmla="*/ 67882331 h 5958"/>
              <a:gd name="T32" fmla="*/ 378067124 w 5554"/>
              <a:gd name="T33" fmla="*/ 24535748 h 5958"/>
              <a:gd name="T34" fmla="*/ 365502424 w 5554"/>
              <a:gd name="T35" fmla="*/ 204313 h 5958"/>
              <a:gd name="T36" fmla="*/ 338840424 w 5554"/>
              <a:gd name="T37" fmla="*/ 133208995 h 5958"/>
              <a:gd name="T38" fmla="*/ 363663688 w 5554"/>
              <a:gd name="T39" fmla="*/ 267951455 h 5958"/>
              <a:gd name="T40" fmla="*/ 346808283 w 5554"/>
              <a:gd name="T41" fmla="*/ 318863044 h 5958"/>
              <a:gd name="T42" fmla="*/ 405852690 w 5554"/>
              <a:gd name="T43" fmla="*/ 337673880 h 5958"/>
              <a:gd name="T44" fmla="*/ 474907891 w 5554"/>
              <a:gd name="T45" fmla="*/ 308946684 h 5958"/>
              <a:gd name="T46" fmla="*/ 500956659 w 5554"/>
              <a:gd name="T47" fmla="*/ 269689232 h 5958"/>
              <a:gd name="T48" fmla="*/ 548049279 w 5554"/>
              <a:gd name="T49" fmla="*/ 128506287 h 5958"/>
              <a:gd name="T50" fmla="*/ 551624494 w 5554"/>
              <a:gd name="T51" fmla="*/ 166843532 h 5958"/>
              <a:gd name="T52" fmla="*/ 566334386 w 5554"/>
              <a:gd name="T53" fmla="*/ 129733122 h 5958"/>
              <a:gd name="T54" fmla="*/ 518322718 w 5554"/>
              <a:gd name="T55" fmla="*/ 72176095 h 5958"/>
              <a:gd name="T56" fmla="*/ 497279186 w 5554"/>
              <a:gd name="T57" fmla="*/ 9814363 h 5958"/>
              <a:gd name="T58" fmla="*/ 468267796 w 5554"/>
              <a:gd name="T59" fmla="*/ 14108127 h 5958"/>
              <a:gd name="T60" fmla="*/ 421584210 w 5554"/>
              <a:gd name="T61" fmla="*/ 237997105 h 5958"/>
              <a:gd name="T62" fmla="*/ 153331267 w 5554"/>
              <a:gd name="T63" fmla="*/ 544285806 h 5958"/>
              <a:gd name="T64" fmla="*/ 26355544 w 5554"/>
              <a:gd name="T65" fmla="*/ 409849975 h 5958"/>
              <a:gd name="T66" fmla="*/ 408715 w 5554"/>
              <a:gd name="T67" fmla="*/ 393288497 h 5958"/>
              <a:gd name="T68" fmla="*/ 20124164 w 5554"/>
              <a:gd name="T69" fmla="*/ 459330735 h 5958"/>
              <a:gd name="T70" fmla="*/ 128303806 w 5554"/>
              <a:gd name="T71" fmla="*/ 570559650 h 5958"/>
              <a:gd name="T72" fmla="*/ 217789626 w 5554"/>
              <a:gd name="T73" fmla="*/ 608896896 h 5958"/>
              <a:gd name="T74" fmla="*/ 258241831 w 5554"/>
              <a:gd name="T75" fmla="*/ 594686453 h 5958"/>
              <a:gd name="T76" fmla="*/ 256607611 w 5554"/>
              <a:gd name="T77" fmla="*/ 360267218 h 5958"/>
              <a:gd name="T78" fmla="*/ 330770307 w 5554"/>
              <a:gd name="T79" fmla="*/ 387256636 h 5958"/>
              <a:gd name="T80" fmla="*/ 289602931 w 5554"/>
              <a:gd name="T81" fmla="*/ 310480149 h 5958"/>
              <a:gd name="T82" fmla="*/ 212375355 w 5554"/>
              <a:gd name="T83" fmla="*/ 266826936 h 5958"/>
              <a:gd name="T84" fmla="*/ 337410402 w 5554"/>
              <a:gd name="T85" fmla="*/ 213870302 h 5958"/>
              <a:gd name="T86" fmla="*/ 446305215 w 5554"/>
              <a:gd name="T87" fmla="*/ 352599897 h 5958"/>
              <a:gd name="T88" fmla="*/ 477768254 w 5554"/>
              <a:gd name="T89" fmla="*/ 439497377 h 5958"/>
              <a:gd name="T90" fmla="*/ 453353705 w 5554"/>
              <a:gd name="T91" fmla="*/ 473131913 h 5958"/>
              <a:gd name="T92" fmla="*/ 375921932 w 5554"/>
              <a:gd name="T93" fmla="*/ 460046309 h 5958"/>
              <a:gd name="T94" fmla="*/ 225348770 w 5554"/>
              <a:gd name="T95" fmla="*/ 360880796 h 5958"/>
              <a:gd name="T96" fmla="*/ 109814181 w 5554"/>
              <a:gd name="T97" fmla="*/ 216528285 h 5958"/>
              <a:gd name="T98" fmla="*/ 91732952 w 5554"/>
              <a:gd name="T99" fmla="*/ 142716410 h 5958"/>
              <a:gd name="T100" fmla="*/ 125034728 w 5554"/>
              <a:gd name="T101" fmla="*/ 117056143 h 5958"/>
              <a:gd name="T102" fmla="*/ 210434679 w 5554"/>
              <a:gd name="T103" fmla="*/ 139342852 h 5958"/>
              <a:gd name="T104" fmla="*/ 243838394 w 5554"/>
              <a:gd name="T105" fmla="*/ 134333515 h 5958"/>
              <a:gd name="T106" fmla="*/ 142707242 w 5554"/>
              <a:gd name="T107" fmla="*/ 96098585 h 5958"/>
              <a:gd name="T108" fmla="*/ 66092898 w 5554"/>
              <a:gd name="T109" fmla="*/ 115624995 h 5958"/>
              <a:gd name="T110" fmla="*/ 53323681 w 5554"/>
              <a:gd name="T111" fmla="*/ 189334554 h 5958"/>
              <a:gd name="T112" fmla="*/ 100007586 w 5554"/>
              <a:gd name="T113" fmla="*/ 287477865 h 5958"/>
              <a:gd name="T114" fmla="*/ 194907357 w 5554"/>
              <a:gd name="T115" fmla="*/ 394515332 h 5958"/>
              <a:gd name="T116" fmla="*/ 305742846 w 5554"/>
              <a:gd name="T117" fmla="*/ 475789897 h 5958"/>
              <a:gd name="T118" fmla="*/ 408406278 w 5554"/>
              <a:gd name="T119" fmla="*/ 514740720 h 5958"/>
              <a:gd name="T120" fmla="*/ 485020942 w 5554"/>
              <a:gd name="T121" fmla="*/ 495214310 h 5958"/>
              <a:gd name="T122" fmla="*/ 497892098 w 5554"/>
              <a:gd name="T123" fmla="*/ 421504431 h 5958"/>
              <a:gd name="T124" fmla="*/ 446305215 w 5554"/>
              <a:gd name="T125" fmla="*/ 352599897 h 595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54" h="5958">
                <a:moveTo>
                  <a:pt x="4328" y="5230"/>
                </a:moveTo>
                <a:lnTo>
                  <a:pt x="4328" y="5230"/>
                </a:lnTo>
                <a:lnTo>
                  <a:pt x="4304" y="5249"/>
                </a:lnTo>
                <a:lnTo>
                  <a:pt x="4279" y="5266"/>
                </a:lnTo>
                <a:lnTo>
                  <a:pt x="4254" y="5282"/>
                </a:lnTo>
                <a:lnTo>
                  <a:pt x="4227" y="5296"/>
                </a:lnTo>
                <a:lnTo>
                  <a:pt x="4200" y="5310"/>
                </a:lnTo>
                <a:lnTo>
                  <a:pt x="4171" y="5321"/>
                </a:lnTo>
                <a:lnTo>
                  <a:pt x="4142" y="5332"/>
                </a:lnTo>
                <a:lnTo>
                  <a:pt x="4112" y="5343"/>
                </a:lnTo>
                <a:lnTo>
                  <a:pt x="4081" y="5351"/>
                </a:lnTo>
                <a:lnTo>
                  <a:pt x="4050" y="5359"/>
                </a:lnTo>
                <a:lnTo>
                  <a:pt x="4018" y="5365"/>
                </a:lnTo>
                <a:lnTo>
                  <a:pt x="3985" y="5371"/>
                </a:lnTo>
                <a:lnTo>
                  <a:pt x="3950" y="5374"/>
                </a:lnTo>
                <a:lnTo>
                  <a:pt x="3916" y="5377"/>
                </a:lnTo>
                <a:lnTo>
                  <a:pt x="3879" y="5379"/>
                </a:lnTo>
                <a:lnTo>
                  <a:pt x="3844" y="5379"/>
                </a:lnTo>
                <a:lnTo>
                  <a:pt x="3807" y="5379"/>
                </a:lnTo>
                <a:lnTo>
                  <a:pt x="3769" y="5378"/>
                </a:lnTo>
                <a:lnTo>
                  <a:pt x="3732" y="5375"/>
                </a:lnTo>
                <a:lnTo>
                  <a:pt x="3693" y="5372"/>
                </a:lnTo>
                <a:lnTo>
                  <a:pt x="3653" y="5367"/>
                </a:lnTo>
                <a:lnTo>
                  <a:pt x="3614" y="5361"/>
                </a:lnTo>
                <a:lnTo>
                  <a:pt x="3573" y="5354"/>
                </a:lnTo>
                <a:lnTo>
                  <a:pt x="3531" y="5346"/>
                </a:lnTo>
                <a:lnTo>
                  <a:pt x="3490" y="5336"/>
                </a:lnTo>
                <a:lnTo>
                  <a:pt x="3447" y="5327"/>
                </a:lnTo>
                <a:lnTo>
                  <a:pt x="3405" y="5315"/>
                </a:lnTo>
                <a:lnTo>
                  <a:pt x="3362" y="5303"/>
                </a:lnTo>
                <a:lnTo>
                  <a:pt x="3318" y="5290"/>
                </a:lnTo>
                <a:lnTo>
                  <a:pt x="3274" y="5275"/>
                </a:lnTo>
                <a:lnTo>
                  <a:pt x="3230" y="5260"/>
                </a:lnTo>
                <a:lnTo>
                  <a:pt x="3185" y="5244"/>
                </a:lnTo>
                <a:lnTo>
                  <a:pt x="3120" y="5220"/>
                </a:lnTo>
                <a:lnTo>
                  <a:pt x="3056" y="5193"/>
                </a:lnTo>
                <a:lnTo>
                  <a:pt x="2150" y="5572"/>
                </a:lnTo>
                <a:lnTo>
                  <a:pt x="2096" y="5547"/>
                </a:lnTo>
                <a:lnTo>
                  <a:pt x="2040" y="5519"/>
                </a:lnTo>
                <a:lnTo>
                  <a:pt x="1984" y="5489"/>
                </a:lnTo>
                <a:lnTo>
                  <a:pt x="1927" y="5458"/>
                </a:lnTo>
                <a:lnTo>
                  <a:pt x="1871" y="5423"/>
                </a:lnTo>
                <a:lnTo>
                  <a:pt x="1812" y="5388"/>
                </a:lnTo>
                <a:lnTo>
                  <a:pt x="1752" y="5350"/>
                </a:lnTo>
                <a:lnTo>
                  <a:pt x="1692" y="5310"/>
                </a:lnTo>
                <a:lnTo>
                  <a:pt x="1629" y="5267"/>
                </a:lnTo>
                <a:lnTo>
                  <a:pt x="1566" y="5221"/>
                </a:lnTo>
                <a:lnTo>
                  <a:pt x="1501" y="5172"/>
                </a:lnTo>
                <a:lnTo>
                  <a:pt x="1435" y="5120"/>
                </a:lnTo>
                <a:lnTo>
                  <a:pt x="1367" y="5065"/>
                </a:lnTo>
                <a:lnTo>
                  <a:pt x="1298" y="5007"/>
                </a:lnTo>
                <a:lnTo>
                  <a:pt x="1226" y="4945"/>
                </a:lnTo>
                <a:lnTo>
                  <a:pt x="1153" y="4881"/>
                </a:lnTo>
                <a:lnTo>
                  <a:pt x="1094" y="4826"/>
                </a:lnTo>
                <a:lnTo>
                  <a:pt x="1034" y="4768"/>
                </a:lnTo>
                <a:lnTo>
                  <a:pt x="974" y="4707"/>
                </a:lnTo>
                <a:lnTo>
                  <a:pt x="913" y="4644"/>
                </a:lnTo>
                <a:lnTo>
                  <a:pt x="853" y="4580"/>
                </a:lnTo>
                <a:lnTo>
                  <a:pt x="793" y="4513"/>
                </a:lnTo>
                <a:lnTo>
                  <a:pt x="734" y="4446"/>
                </a:lnTo>
                <a:lnTo>
                  <a:pt x="677" y="4378"/>
                </a:lnTo>
                <a:lnTo>
                  <a:pt x="622" y="4311"/>
                </a:lnTo>
                <a:lnTo>
                  <a:pt x="569" y="4243"/>
                </a:lnTo>
                <a:lnTo>
                  <a:pt x="518" y="4177"/>
                </a:lnTo>
                <a:lnTo>
                  <a:pt x="471" y="4111"/>
                </a:lnTo>
                <a:lnTo>
                  <a:pt x="427" y="4048"/>
                </a:lnTo>
                <a:lnTo>
                  <a:pt x="386" y="3987"/>
                </a:lnTo>
                <a:lnTo>
                  <a:pt x="349" y="3928"/>
                </a:lnTo>
                <a:lnTo>
                  <a:pt x="317" y="3872"/>
                </a:lnTo>
                <a:lnTo>
                  <a:pt x="579" y="3022"/>
                </a:lnTo>
                <a:lnTo>
                  <a:pt x="538" y="2952"/>
                </a:lnTo>
                <a:lnTo>
                  <a:pt x="498" y="2884"/>
                </a:lnTo>
                <a:lnTo>
                  <a:pt x="462" y="2815"/>
                </a:lnTo>
                <a:lnTo>
                  <a:pt x="428" y="2747"/>
                </a:lnTo>
                <a:lnTo>
                  <a:pt x="407" y="2703"/>
                </a:lnTo>
                <a:lnTo>
                  <a:pt x="387" y="2661"/>
                </a:lnTo>
                <a:lnTo>
                  <a:pt x="369" y="2618"/>
                </a:lnTo>
                <a:lnTo>
                  <a:pt x="352" y="2575"/>
                </a:lnTo>
                <a:lnTo>
                  <a:pt x="334" y="2533"/>
                </a:lnTo>
                <a:lnTo>
                  <a:pt x="319" y="2491"/>
                </a:lnTo>
                <a:lnTo>
                  <a:pt x="304" y="2449"/>
                </a:lnTo>
                <a:lnTo>
                  <a:pt x="292" y="2409"/>
                </a:lnTo>
                <a:lnTo>
                  <a:pt x="280" y="2368"/>
                </a:lnTo>
                <a:lnTo>
                  <a:pt x="269" y="2328"/>
                </a:lnTo>
                <a:lnTo>
                  <a:pt x="258" y="2289"/>
                </a:lnTo>
                <a:lnTo>
                  <a:pt x="250" y="2249"/>
                </a:lnTo>
                <a:lnTo>
                  <a:pt x="242" y="2210"/>
                </a:lnTo>
                <a:lnTo>
                  <a:pt x="237" y="2173"/>
                </a:lnTo>
                <a:lnTo>
                  <a:pt x="231" y="2135"/>
                </a:lnTo>
                <a:lnTo>
                  <a:pt x="227" y="2099"/>
                </a:lnTo>
                <a:lnTo>
                  <a:pt x="225" y="2062"/>
                </a:lnTo>
                <a:lnTo>
                  <a:pt x="223" y="2027"/>
                </a:lnTo>
                <a:lnTo>
                  <a:pt x="223" y="1992"/>
                </a:lnTo>
                <a:lnTo>
                  <a:pt x="224" y="1957"/>
                </a:lnTo>
                <a:lnTo>
                  <a:pt x="226" y="1923"/>
                </a:lnTo>
                <a:lnTo>
                  <a:pt x="229" y="1890"/>
                </a:lnTo>
                <a:lnTo>
                  <a:pt x="234" y="1858"/>
                </a:lnTo>
                <a:lnTo>
                  <a:pt x="240" y="1825"/>
                </a:lnTo>
                <a:lnTo>
                  <a:pt x="248" y="1795"/>
                </a:lnTo>
                <a:lnTo>
                  <a:pt x="256" y="1764"/>
                </a:lnTo>
                <a:lnTo>
                  <a:pt x="266" y="1735"/>
                </a:lnTo>
                <a:lnTo>
                  <a:pt x="277" y="1706"/>
                </a:lnTo>
                <a:lnTo>
                  <a:pt x="288" y="1679"/>
                </a:lnTo>
                <a:lnTo>
                  <a:pt x="302" y="1652"/>
                </a:lnTo>
                <a:lnTo>
                  <a:pt x="317" y="1625"/>
                </a:lnTo>
                <a:lnTo>
                  <a:pt x="333" y="1600"/>
                </a:lnTo>
                <a:lnTo>
                  <a:pt x="330" y="1638"/>
                </a:lnTo>
                <a:lnTo>
                  <a:pt x="328" y="1679"/>
                </a:lnTo>
                <a:lnTo>
                  <a:pt x="329" y="1720"/>
                </a:lnTo>
                <a:lnTo>
                  <a:pt x="332" y="1763"/>
                </a:lnTo>
                <a:lnTo>
                  <a:pt x="337" y="1808"/>
                </a:lnTo>
                <a:lnTo>
                  <a:pt x="344" y="1855"/>
                </a:lnTo>
                <a:lnTo>
                  <a:pt x="354" y="1903"/>
                </a:lnTo>
                <a:lnTo>
                  <a:pt x="364" y="1952"/>
                </a:lnTo>
                <a:lnTo>
                  <a:pt x="378" y="2002"/>
                </a:lnTo>
                <a:lnTo>
                  <a:pt x="394" y="2055"/>
                </a:lnTo>
                <a:lnTo>
                  <a:pt x="412" y="2107"/>
                </a:lnTo>
                <a:lnTo>
                  <a:pt x="431" y="2162"/>
                </a:lnTo>
                <a:lnTo>
                  <a:pt x="452" y="2218"/>
                </a:lnTo>
                <a:lnTo>
                  <a:pt x="476" y="2274"/>
                </a:lnTo>
                <a:lnTo>
                  <a:pt x="502" y="2331"/>
                </a:lnTo>
                <a:lnTo>
                  <a:pt x="530" y="2389"/>
                </a:lnTo>
                <a:lnTo>
                  <a:pt x="552" y="2438"/>
                </a:lnTo>
                <a:lnTo>
                  <a:pt x="577" y="2485"/>
                </a:lnTo>
                <a:lnTo>
                  <a:pt x="602" y="2533"/>
                </a:lnTo>
                <a:lnTo>
                  <a:pt x="629" y="2581"/>
                </a:lnTo>
                <a:lnTo>
                  <a:pt x="657" y="2631"/>
                </a:lnTo>
                <a:lnTo>
                  <a:pt x="686" y="2679"/>
                </a:lnTo>
                <a:lnTo>
                  <a:pt x="716" y="2728"/>
                </a:lnTo>
                <a:lnTo>
                  <a:pt x="747" y="2779"/>
                </a:lnTo>
                <a:lnTo>
                  <a:pt x="779" y="2829"/>
                </a:lnTo>
                <a:lnTo>
                  <a:pt x="813" y="2878"/>
                </a:lnTo>
                <a:lnTo>
                  <a:pt x="848" y="2929"/>
                </a:lnTo>
                <a:lnTo>
                  <a:pt x="883" y="2980"/>
                </a:lnTo>
                <a:lnTo>
                  <a:pt x="920" y="3030"/>
                </a:lnTo>
                <a:lnTo>
                  <a:pt x="957" y="3082"/>
                </a:lnTo>
                <a:lnTo>
                  <a:pt x="996" y="3133"/>
                </a:lnTo>
                <a:lnTo>
                  <a:pt x="1035" y="3184"/>
                </a:lnTo>
                <a:lnTo>
                  <a:pt x="1076" y="3235"/>
                </a:lnTo>
                <a:lnTo>
                  <a:pt x="1118" y="3287"/>
                </a:lnTo>
                <a:lnTo>
                  <a:pt x="1161" y="3338"/>
                </a:lnTo>
                <a:lnTo>
                  <a:pt x="1205" y="3390"/>
                </a:lnTo>
                <a:lnTo>
                  <a:pt x="1250" y="3441"/>
                </a:lnTo>
                <a:lnTo>
                  <a:pt x="1295" y="3494"/>
                </a:lnTo>
                <a:lnTo>
                  <a:pt x="1342" y="3545"/>
                </a:lnTo>
                <a:lnTo>
                  <a:pt x="1389" y="3597"/>
                </a:lnTo>
                <a:lnTo>
                  <a:pt x="1439" y="3647"/>
                </a:lnTo>
                <a:lnTo>
                  <a:pt x="1488" y="3698"/>
                </a:lnTo>
                <a:lnTo>
                  <a:pt x="1538" y="3750"/>
                </a:lnTo>
                <a:lnTo>
                  <a:pt x="1590" y="3800"/>
                </a:lnTo>
                <a:lnTo>
                  <a:pt x="1641" y="3852"/>
                </a:lnTo>
                <a:lnTo>
                  <a:pt x="1695" y="3902"/>
                </a:lnTo>
                <a:lnTo>
                  <a:pt x="1748" y="3952"/>
                </a:lnTo>
                <a:lnTo>
                  <a:pt x="1803" y="4003"/>
                </a:lnTo>
                <a:lnTo>
                  <a:pt x="1859" y="4052"/>
                </a:lnTo>
                <a:lnTo>
                  <a:pt x="1915" y="4101"/>
                </a:lnTo>
                <a:lnTo>
                  <a:pt x="1970" y="4149"/>
                </a:lnTo>
                <a:lnTo>
                  <a:pt x="2026" y="4196"/>
                </a:lnTo>
                <a:lnTo>
                  <a:pt x="2082" y="4242"/>
                </a:lnTo>
                <a:lnTo>
                  <a:pt x="2137" y="4287"/>
                </a:lnTo>
                <a:lnTo>
                  <a:pt x="2193" y="4331"/>
                </a:lnTo>
                <a:lnTo>
                  <a:pt x="2249" y="4375"/>
                </a:lnTo>
                <a:lnTo>
                  <a:pt x="2305" y="4417"/>
                </a:lnTo>
                <a:lnTo>
                  <a:pt x="2360" y="4458"/>
                </a:lnTo>
                <a:lnTo>
                  <a:pt x="2416" y="4498"/>
                </a:lnTo>
                <a:lnTo>
                  <a:pt x="2472" y="4538"/>
                </a:lnTo>
                <a:lnTo>
                  <a:pt x="2528" y="4576"/>
                </a:lnTo>
                <a:lnTo>
                  <a:pt x="2583" y="4614"/>
                </a:lnTo>
                <a:lnTo>
                  <a:pt x="2638" y="4650"/>
                </a:lnTo>
                <a:lnTo>
                  <a:pt x="2694" y="4686"/>
                </a:lnTo>
                <a:lnTo>
                  <a:pt x="2749" y="4720"/>
                </a:lnTo>
                <a:lnTo>
                  <a:pt x="2803" y="4754"/>
                </a:lnTo>
                <a:lnTo>
                  <a:pt x="2858" y="4787"/>
                </a:lnTo>
                <a:lnTo>
                  <a:pt x="2911" y="4818"/>
                </a:lnTo>
                <a:lnTo>
                  <a:pt x="2966" y="4849"/>
                </a:lnTo>
                <a:lnTo>
                  <a:pt x="3020" y="4878"/>
                </a:lnTo>
                <a:lnTo>
                  <a:pt x="3073" y="4906"/>
                </a:lnTo>
                <a:lnTo>
                  <a:pt x="3126" y="4933"/>
                </a:lnTo>
                <a:lnTo>
                  <a:pt x="3178" y="4959"/>
                </a:lnTo>
                <a:lnTo>
                  <a:pt x="3231" y="4985"/>
                </a:lnTo>
                <a:lnTo>
                  <a:pt x="3282" y="5008"/>
                </a:lnTo>
                <a:lnTo>
                  <a:pt x="3334" y="5031"/>
                </a:lnTo>
                <a:lnTo>
                  <a:pt x="3384" y="5053"/>
                </a:lnTo>
                <a:lnTo>
                  <a:pt x="3435" y="5074"/>
                </a:lnTo>
                <a:lnTo>
                  <a:pt x="3485" y="5093"/>
                </a:lnTo>
                <a:lnTo>
                  <a:pt x="3534" y="5111"/>
                </a:lnTo>
                <a:lnTo>
                  <a:pt x="3593" y="5133"/>
                </a:lnTo>
                <a:lnTo>
                  <a:pt x="3652" y="5152"/>
                </a:lnTo>
                <a:lnTo>
                  <a:pt x="3710" y="5170"/>
                </a:lnTo>
                <a:lnTo>
                  <a:pt x="3766" y="5185"/>
                </a:lnTo>
                <a:lnTo>
                  <a:pt x="3822" y="5199"/>
                </a:lnTo>
                <a:lnTo>
                  <a:pt x="3875" y="5212"/>
                </a:lnTo>
                <a:lnTo>
                  <a:pt x="3928" y="5223"/>
                </a:lnTo>
                <a:lnTo>
                  <a:pt x="3978" y="5231"/>
                </a:lnTo>
                <a:lnTo>
                  <a:pt x="4027" y="5238"/>
                </a:lnTo>
                <a:lnTo>
                  <a:pt x="4076" y="5242"/>
                </a:lnTo>
                <a:lnTo>
                  <a:pt x="4122" y="5245"/>
                </a:lnTo>
                <a:lnTo>
                  <a:pt x="4167" y="5246"/>
                </a:lnTo>
                <a:lnTo>
                  <a:pt x="4210" y="5245"/>
                </a:lnTo>
                <a:lnTo>
                  <a:pt x="4250" y="5242"/>
                </a:lnTo>
                <a:lnTo>
                  <a:pt x="4290" y="5238"/>
                </a:lnTo>
                <a:lnTo>
                  <a:pt x="4328" y="5230"/>
                </a:lnTo>
                <a:close/>
                <a:moveTo>
                  <a:pt x="3247" y="1317"/>
                </a:moveTo>
                <a:lnTo>
                  <a:pt x="3247" y="1317"/>
                </a:lnTo>
                <a:lnTo>
                  <a:pt x="3223" y="1323"/>
                </a:lnTo>
                <a:lnTo>
                  <a:pt x="3202" y="1329"/>
                </a:lnTo>
                <a:lnTo>
                  <a:pt x="3179" y="1337"/>
                </a:lnTo>
                <a:lnTo>
                  <a:pt x="3158" y="1344"/>
                </a:lnTo>
                <a:lnTo>
                  <a:pt x="3137" y="1353"/>
                </a:lnTo>
                <a:lnTo>
                  <a:pt x="3115" y="1361"/>
                </a:lnTo>
                <a:lnTo>
                  <a:pt x="3075" y="1381"/>
                </a:lnTo>
                <a:lnTo>
                  <a:pt x="3037" y="1401"/>
                </a:lnTo>
                <a:lnTo>
                  <a:pt x="3000" y="1423"/>
                </a:lnTo>
                <a:lnTo>
                  <a:pt x="2966" y="1447"/>
                </a:lnTo>
                <a:lnTo>
                  <a:pt x="2950" y="1460"/>
                </a:lnTo>
                <a:lnTo>
                  <a:pt x="2935" y="1473"/>
                </a:lnTo>
                <a:lnTo>
                  <a:pt x="2921" y="1486"/>
                </a:lnTo>
                <a:lnTo>
                  <a:pt x="2907" y="1498"/>
                </a:lnTo>
                <a:lnTo>
                  <a:pt x="2893" y="1512"/>
                </a:lnTo>
                <a:lnTo>
                  <a:pt x="2881" y="1525"/>
                </a:lnTo>
                <a:lnTo>
                  <a:pt x="2870" y="1539"/>
                </a:lnTo>
                <a:lnTo>
                  <a:pt x="2859" y="1553"/>
                </a:lnTo>
                <a:lnTo>
                  <a:pt x="2849" y="1567"/>
                </a:lnTo>
                <a:lnTo>
                  <a:pt x="2841" y="1582"/>
                </a:lnTo>
                <a:lnTo>
                  <a:pt x="2833" y="1596"/>
                </a:lnTo>
                <a:lnTo>
                  <a:pt x="2826" y="1610"/>
                </a:lnTo>
                <a:lnTo>
                  <a:pt x="2820" y="1625"/>
                </a:lnTo>
                <a:lnTo>
                  <a:pt x="2815" y="1639"/>
                </a:lnTo>
                <a:lnTo>
                  <a:pt x="2812" y="1653"/>
                </a:lnTo>
                <a:lnTo>
                  <a:pt x="2809" y="1668"/>
                </a:lnTo>
                <a:lnTo>
                  <a:pt x="2806" y="1682"/>
                </a:lnTo>
                <a:lnTo>
                  <a:pt x="2806" y="1696"/>
                </a:lnTo>
                <a:lnTo>
                  <a:pt x="2806" y="1710"/>
                </a:lnTo>
                <a:lnTo>
                  <a:pt x="2809" y="1723"/>
                </a:lnTo>
                <a:lnTo>
                  <a:pt x="2812" y="1735"/>
                </a:lnTo>
                <a:lnTo>
                  <a:pt x="2815" y="1748"/>
                </a:lnTo>
                <a:lnTo>
                  <a:pt x="2820" y="1760"/>
                </a:lnTo>
                <a:lnTo>
                  <a:pt x="2826" y="1772"/>
                </a:lnTo>
                <a:lnTo>
                  <a:pt x="2833" y="1783"/>
                </a:lnTo>
                <a:lnTo>
                  <a:pt x="2841" y="1793"/>
                </a:lnTo>
                <a:lnTo>
                  <a:pt x="2849" y="1803"/>
                </a:lnTo>
                <a:lnTo>
                  <a:pt x="2859" y="1813"/>
                </a:lnTo>
                <a:lnTo>
                  <a:pt x="2870" y="1821"/>
                </a:lnTo>
                <a:lnTo>
                  <a:pt x="2881" y="1830"/>
                </a:lnTo>
                <a:lnTo>
                  <a:pt x="2893" y="1837"/>
                </a:lnTo>
                <a:lnTo>
                  <a:pt x="2907" y="1844"/>
                </a:lnTo>
                <a:lnTo>
                  <a:pt x="2921" y="1850"/>
                </a:lnTo>
                <a:lnTo>
                  <a:pt x="2935" y="1857"/>
                </a:lnTo>
                <a:lnTo>
                  <a:pt x="2950" y="1862"/>
                </a:lnTo>
                <a:lnTo>
                  <a:pt x="2966" y="1866"/>
                </a:lnTo>
                <a:lnTo>
                  <a:pt x="2983" y="1870"/>
                </a:lnTo>
                <a:lnTo>
                  <a:pt x="3000" y="1874"/>
                </a:lnTo>
                <a:lnTo>
                  <a:pt x="3019" y="1877"/>
                </a:lnTo>
                <a:lnTo>
                  <a:pt x="3037" y="1879"/>
                </a:lnTo>
                <a:lnTo>
                  <a:pt x="3055" y="1880"/>
                </a:lnTo>
                <a:lnTo>
                  <a:pt x="3075" y="1881"/>
                </a:lnTo>
                <a:lnTo>
                  <a:pt x="3095" y="1881"/>
                </a:lnTo>
                <a:lnTo>
                  <a:pt x="3115" y="1880"/>
                </a:lnTo>
                <a:lnTo>
                  <a:pt x="3137" y="1879"/>
                </a:lnTo>
                <a:lnTo>
                  <a:pt x="3158" y="1877"/>
                </a:lnTo>
                <a:lnTo>
                  <a:pt x="3179" y="1874"/>
                </a:lnTo>
                <a:lnTo>
                  <a:pt x="3202" y="1870"/>
                </a:lnTo>
                <a:lnTo>
                  <a:pt x="3223" y="1866"/>
                </a:lnTo>
                <a:lnTo>
                  <a:pt x="3247" y="1861"/>
                </a:lnTo>
                <a:lnTo>
                  <a:pt x="3287" y="1850"/>
                </a:lnTo>
                <a:lnTo>
                  <a:pt x="3326" y="1837"/>
                </a:lnTo>
                <a:lnTo>
                  <a:pt x="3364" y="1822"/>
                </a:lnTo>
                <a:lnTo>
                  <a:pt x="3401" y="1806"/>
                </a:lnTo>
                <a:lnTo>
                  <a:pt x="3437" y="1788"/>
                </a:lnTo>
                <a:lnTo>
                  <a:pt x="3470" y="1769"/>
                </a:lnTo>
                <a:lnTo>
                  <a:pt x="3502" y="1748"/>
                </a:lnTo>
                <a:lnTo>
                  <a:pt x="3532" y="1727"/>
                </a:lnTo>
                <a:lnTo>
                  <a:pt x="3560" y="1704"/>
                </a:lnTo>
                <a:lnTo>
                  <a:pt x="3585" y="1681"/>
                </a:lnTo>
                <a:lnTo>
                  <a:pt x="3608" y="1657"/>
                </a:lnTo>
                <a:lnTo>
                  <a:pt x="3629" y="1632"/>
                </a:lnTo>
                <a:lnTo>
                  <a:pt x="3646" y="1607"/>
                </a:lnTo>
                <a:lnTo>
                  <a:pt x="3653" y="1594"/>
                </a:lnTo>
                <a:lnTo>
                  <a:pt x="3661" y="1582"/>
                </a:lnTo>
                <a:lnTo>
                  <a:pt x="3667" y="1569"/>
                </a:lnTo>
                <a:lnTo>
                  <a:pt x="3673" y="1556"/>
                </a:lnTo>
                <a:lnTo>
                  <a:pt x="3677" y="1544"/>
                </a:lnTo>
                <a:lnTo>
                  <a:pt x="3681" y="1531"/>
                </a:lnTo>
                <a:lnTo>
                  <a:pt x="3686" y="1519"/>
                </a:lnTo>
                <a:lnTo>
                  <a:pt x="3691" y="1507"/>
                </a:lnTo>
                <a:lnTo>
                  <a:pt x="3693" y="1495"/>
                </a:lnTo>
                <a:lnTo>
                  <a:pt x="3694" y="1482"/>
                </a:lnTo>
                <a:lnTo>
                  <a:pt x="3694" y="638"/>
                </a:lnTo>
                <a:lnTo>
                  <a:pt x="3720" y="638"/>
                </a:lnTo>
                <a:lnTo>
                  <a:pt x="3748" y="639"/>
                </a:lnTo>
                <a:lnTo>
                  <a:pt x="3779" y="640"/>
                </a:lnTo>
                <a:lnTo>
                  <a:pt x="3811" y="643"/>
                </a:lnTo>
                <a:lnTo>
                  <a:pt x="3843" y="648"/>
                </a:lnTo>
                <a:lnTo>
                  <a:pt x="3874" y="655"/>
                </a:lnTo>
                <a:lnTo>
                  <a:pt x="3889" y="659"/>
                </a:lnTo>
                <a:lnTo>
                  <a:pt x="3903" y="664"/>
                </a:lnTo>
                <a:lnTo>
                  <a:pt x="3917" y="670"/>
                </a:lnTo>
                <a:lnTo>
                  <a:pt x="3930" y="676"/>
                </a:lnTo>
                <a:lnTo>
                  <a:pt x="3938" y="682"/>
                </a:lnTo>
                <a:lnTo>
                  <a:pt x="3946" y="687"/>
                </a:lnTo>
                <a:lnTo>
                  <a:pt x="3952" y="694"/>
                </a:lnTo>
                <a:lnTo>
                  <a:pt x="3958" y="702"/>
                </a:lnTo>
                <a:lnTo>
                  <a:pt x="3962" y="709"/>
                </a:lnTo>
                <a:lnTo>
                  <a:pt x="3966" y="719"/>
                </a:lnTo>
                <a:lnTo>
                  <a:pt x="3969" y="728"/>
                </a:lnTo>
                <a:lnTo>
                  <a:pt x="3973" y="737"/>
                </a:lnTo>
                <a:lnTo>
                  <a:pt x="3975" y="748"/>
                </a:lnTo>
                <a:lnTo>
                  <a:pt x="3976" y="759"/>
                </a:lnTo>
                <a:lnTo>
                  <a:pt x="3977" y="780"/>
                </a:lnTo>
                <a:lnTo>
                  <a:pt x="3977" y="802"/>
                </a:lnTo>
                <a:lnTo>
                  <a:pt x="3975" y="823"/>
                </a:lnTo>
                <a:lnTo>
                  <a:pt x="3972" y="845"/>
                </a:lnTo>
                <a:lnTo>
                  <a:pt x="3967" y="865"/>
                </a:lnTo>
                <a:lnTo>
                  <a:pt x="3959" y="900"/>
                </a:lnTo>
                <a:lnTo>
                  <a:pt x="3951" y="924"/>
                </a:lnTo>
                <a:lnTo>
                  <a:pt x="3948" y="932"/>
                </a:lnTo>
                <a:lnTo>
                  <a:pt x="3951" y="931"/>
                </a:lnTo>
                <a:lnTo>
                  <a:pt x="3962" y="926"/>
                </a:lnTo>
                <a:lnTo>
                  <a:pt x="3977" y="917"/>
                </a:lnTo>
                <a:lnTo>
                  <a:pt x="3986" y="912"/>
                </a:lnTo>
                <a:lnTo>
                  <a:pt x="3995" y="905"/>
                </a:lnTo>
                <a:lnTo>
                  <a:pt x="4005" y="896"/>
                </a:lnTo>
                <a:lnTo>
                  <a:pt x="4015" y="886"/>
                </a:lnTo>
                <a:lnTo>
                  <a:pt x="4024" y="875"/>
                </a:lnTo>
                <a:lnTo>
                  <a:pt x="4033" y="862"/>
                </a:lnTo>
                <a:lnTo>
                  <a:pt x="4041" y="847"/>
                </a:lnTo>
                <a:lnTo>
                  <a:pt x="4049" y="831"/>
                </a:lnTo>
                <a:lnTo>
                  <a:pt x="4056" y="813"/>
                </a:lnTo>
                <a:lnTo>
                  <a:pt x="4062" y="793"/>
                </a:lnTo>
                <a:lnTo>
                  <a:pt x="4065" y="773"/>
                </a:lnTo>
                <a:lnTo>
                  <a:pt x="4066" y="751"/>
                </a:lnTo>
                <a:lnTo>
                  <a:pt x="4065" y="730"/>
                </a:lnTo>
                <a:lnTo>
                  <a:pt x="4061" y="708"/>
                </a:lnTo>
                <a:lnTo>
                  <a:pt x="4054" y="687"/>
                </a:lnTo>
                <a:lnTo>
                  <a:pt x="4046" y="664"/>
                </a:lnTo>
                <a:lnTo>
                  <a:pt x="4034" y="642"/>
                </a:lnTo>
                <a:lnTo>
                  <a:pt x="4020" y="619"/>
                </a:lnTo>
                <a:lnTo>
                  <a:pt x="4005" y="596"/>
                </a:lnTo>
                <a:lnTo>
                  <a:pt x="3987" y="572"/>
                </a:lnTo>
                <a:lnTo>
                  <a:pt x="3965" y="549"/>
                </a:lnTo>
                <a:lnTo>
                  <a:pt x="3943" y="524"/>
                </a:lnTo>
                <a:lnTo>
                  <a:pt x="3918" y="499"/>
                </a:lnTo>
                <a:lnTo>
                  <a:pt x="3891" y="475"/>
                </a:lnTo>
                <a:lnTo>
                  <a:pt x="3862" y="449"/>
                </a:lnTo>
                <a:lnTo>
                  <a:pt x="3830" y="423"/>
                </a:lnTo>
                <a:lnTo>
                  <a:pt x="3816" y="410"/>
                </a:lnTo>
                <a:lnTo>
                  <a:pt x="3802" y="399"/>
                </a:lnTo>
                <a:lnTo>
                  <a:pt x="3790" y="386"/>
                </a:lnTo>
                <a:lnTo>
                  <a:pt x="3779" y="373"/>
                </a:lnTo>
                <a:lnTo>
                  <a:pt x="3768" y="360"/>
                </a:lnTo>
                <a:lnTo>
                  <a:pt x="3757" y="346"/>
                </a:lnTo>
                <a:lnTo>
                  <a:pt x="3749" y="333"/>
                </a:lnTo>
                <a:lnTo>
                  <a:pt x="3740" y="319"/>
                </a:lnTo>
                <a:lnTo>
                  <a:pt x="3724" y="292"/>
                </a:lnTo>
                <a:lnTo>
                  <a:pt x="3712" y="266"/>
                </a:lnTo>
                <a:lnTo>
                  <a:pt x="3701" y="240"/>
                </a:lnTo>
                <a:lnTo>
                  <a:pt x="3694" y="214"/>
                </a:lnTo>
                <a:lnTo>
                  <a:pt x="3694" y="96"/>
                </a:lnTo>
                <a:lnTo>
                  <a:pt x="3693" y="87"/>
                </a:lnTo>
                <a:lnTo>
                  <a:pt x="3692" y="77"/>
                </a:lnTo>
                <a:lnTo>
                  <a:pt x="3690" y="67"/>
                </a:lnTo>
                <a:lnTo>
                  <a:pt x="3686" y="59"/>
                </a:lnTo>
                <a:lnTo>
                  <a:pt x="3682" y="50"/>
                </a:lnTo>
                <a:lnTo>
                  <a:pt x="3677" y="43"/>
                </a:lnTo>
                <a:lnTo>
                  <a:pt x="3671" y="35"/>
                </a:lnTo>
                <a:lnTo>
                  <a:pt x="3665" y="29"/>
                </a:lnTo>
                <a:lnTo>
                  <a:pt x="3659" y="22"/>
                </a:lnTo>
                <a:lnTo>
                  <a:pt x="3651" y="17"/>
                </a:lnTo>
                <a:lnTo>
                  <a:pt x="3644" y="12"/>
                </a:lnTo>
                <a:lnTo>
                  <a:pt x="3635" y="8"/>
                </a:lnTo>
                <a:lnTo>
                  <a:pt x="3626" y="5"/>
                </a:lnTo>
                <a:lnTo>
                  <a:pt x="3617" y="2"/>
                </a:lnTo>
                <a:lnTo>
                  <a:pt x="3607" y="1"/>
                </a:lnTo>
                <a:lnTo>
                  <a:pt x="3598" y="0"/>
                </a:lnTo>
                <a:lnTo>
                  <a:pt x="3588" y="1"/>
                </a:lnTo>
                <a:lnTo>
                  <a:pt x="3578" y="2"/>
                </a:lnTo>
                <a:lnTo>
                  <a:pt x="3569" y="5"/>
                </a:lnTo>
                <a:lnTo>
                  <a:pt x="3560" y="8"/>
                </a:lnTo>
                <a:lnTo>
                  <a:pt x="3551" y="12"/>
                </a:lnTo>
                <a:lnTo>
                  <a:pt x="3544" y="17"/>
                </a:lnTo>
                <a:lnTo>
                  <a:pt x="3536" y="22"/>
                </a:lnTo>
                <a:lnTo>
                  <a:pt x="3529" y="29"/>
                </a:lnTo>
                <a:lnTo>
                  <a:pt x="3524" y="35"/>
                </a:lnTo>
                <a:lnTo>
                  <a:pt x="3517" y="43"/>
                </a:lnTo>
                <a:lnTo>
                  <a:pt x="3513" y="50"/>
                </a:lnTo>
                <a:lnTo>
                  <a:pt x="3509" y="59"/>
                </a:lnTo>
                <a:lnTo>
                  <a:pt x="3505" y="67"/>
                </a:lnTo>
                <a:lnTo>
                  <a:pt x="3503" y="77"/>
                </a:lnTo>
                <a:lnTo>
                  <a:pt x="3502" y="87"/>
                </a:lnTo>
                <a:lnTo>
                  <a:pt x="3501" y="96"/>
                </a:lnTo>
                <a:lnTo>
                  <a:pt x="3501" y="1306"/>
                </a:lnTo>
                <a:lnTo>
                  <a:pt x="3473" y="1301"/>
                </a:lnTo>
                <a:lnTo>
                  <a:pt x="3444" y="1298"/>
                </a:lnTo>
                <a:lnTo>
                  <a:pt x="3414" y="1297"/>
                </a:lnTo>
                <a:lnTo>
                  <a:pt x="3382" y="1298"/>
                </a:lnTo>
                <a:lnTo>
                  <a:pt x="3350" y="1300"/>
                </a:lnTo>
                <a:lnTo>
                  <a:pt x="3317" y="1303"/>
                </a:lnTo>
                <a:lnTo>
                  <a:pt x="3281" y="1310"/>
                </a:lnTo>
                <a:lnTo>
                  <a:pt x="3247" y="1317"/>
                </a:lnTo>
                <a:close/>
                <a:moveTo>
                  <a:pt x="4127" y="2328"/>
                </a:moveTo>
                <a:lnTo>
                  <a:pt x="4127" y="2328"/>
                </a:lnTo>
                <a:lnTo>
                  <a:pt x="4088" y="2339"/>
                </a:lnTo>
                <a:lnTo>
                  <a:pt x="4049" y="2350"/>
                </a:lnTo>
                <a:lnTo>
                  <a:pt x="4010" y="2363"/>
                </a:lnTo>
                <a:lnTo>
                  <a:pt x="3973" y="2375"/>
                </a:lnTo>
                <a:lnTo>
                  <a:pt x="3936" y="2389"/>
                </a:lnTo>
                <a:lnTo>
                  <a:pt x="3900" y="2405"/>
                </a:lnTo>
                <a:lnTo>
                  <a:pt x="3863" y="2422"/>
                </a:lnTo>
                <a:lnTo>
                  <a:pt x="3829" y="2438"/>
                </a:lnTo>
                <a:lnTo>
                  <a:pt x="3795" y="2456"/>
                </a:lnTo>
                <a:lnTo>
                  <a:pt x="3762" y="2474"/>
                </a:lnTo>
                <a:lnTo>
                  <a:pt x="3729" y="2493"/>
                </a:lnTo>
                <a:lnTo>
                  <a:pt x="3698" y="2513"/>
                </a:lnTo>
                <a:lnTo>
                  <a:pt x="3668" y="2534"/>
                </a:lnTo>
                <a:lnTo>
                  <a:pt x="3639" y="2554"/>
                </a:lnTo>
                <a:lnTo>
                  <a:pt x="3611" y="2576"/>
                </a:lnTo>
                <a:lnTo>
                  <a:pt x="3586" y="2598"/>
                </a:lnTo>
                <a:lnTo>
                  <a:pt x="3560" y="2621"/>
                </a:lnTo>
                <a:lnTo>
                  <a:pt x="3535" y="2645"/>
                </a:lnTo>
                <a:lnTo>
                  <a:pt x="3513" y="2667"/>
                </a:lnTo>
                <a:lnTo>
                  <a:pt x="3491" y="2692"/>
                </a:lnTo>
                <a:lnTo>
                  <a:pt x="3472" y="2715"/>
                </a:lnTo>
                <a:lnTo>
                  <a:pt x="3453" y="2740"/>
                </a:lnTo>
                <a:lnTo>
                  <a:pt x="3436" y="2764"/>
                </a:lnTo>
                <a:lnTo>
                  <a:pt x="3421" y="2788"/>
                </a:lnTo>
                <a:lnTo>
                  <a:pt x="3407" y="2814"/>
                </a:lnTo>
                <a:lnTo>
                  <a:pt x="3395" y="2839"/>
                </a:lnTo>
                <a:lnTo>
                  <a:pt x="3384" y="2863"/>
                </a:lnTo>
                <a:lnTo>
                  <a:pt x="3376" y="2888"/>
                </a:lnTo>
                <a:lnTo>
                  <a:pt x="3369" y="2914"/>
                </a:lnTo>
                <a:lnTo>
                  <a:pt x="3365" y="2938"/>
                </a:lnTo>
                <a:lnTo>
                  <a:pt x="3362" y="2963"/>
                </a:lnTo>
                <a:lnTo>
                  <a:pt x="3361" y="2988"/>
                </a:lnTo>
                <a:lnTo>
                  <a:pt x="3362" y="3011"/>
                </a:lnTo>
                <a:lnTo>
                  <a:pt x="3365" y="3035"/>
                </a:lnTo>
                <a:lnTo>
                  <a:pt x="3369" y="3057"/>
                </a:lnTo>
                <a:lnTo>
                  <a:pt x="3376" y="3079"/>
                </a:lnTo>
                <a:lnTo>
                  <a:pt x="3384" y="3100"/>
                </a:lnTo>
                <a:lnTo>
                  <a:pt x="3395" y="3119"/>
                </a:lnTo>
                <a:lnTo>
                  <a:pt x="3407" y="3139"/>
                </a:lnTo>
                <a:lnTo>
                  <a:pt x="3421" y="3157"/>
                </a:lnTo>
                <a:lnTo>
                  <a:pt x="3436" y="3174"/>
                </a:lnTo>
                <a:lnTo>
                  <a:pt x="3453" y="3190"/>
                </a:lnTo>
                <a:lnTo>
                  <a:pt x="3472" y="3206"/>
                </a:lnTo>
                <a:lnTo>
                  <a:pt x="3491" y="3220"/>
                </a:lnTo>
                <a:lnTo>
                  <a:pt x="3513" y="3233"/>
                </a:lnTo>
                <a:lnTo>
                  <a:pt x="3535" y="3246"/>
                </a:lnTo>
                <a:lnTo>
                  <a:pt x="3560" y="3257"/>
                </a:lnTo>
                <a:lnTo>
                  <a:pt x="3586" y="3267"/>
                </a:lnTo>
                <a:lnTo>
                  <a:pt x="3611" y="3277"/>
                </a:lnTo>
                <a:lnTo>
                  <a:pt x="3639" y="3285"/>
                </a:lnTo>
                <a:lnTo>
                  <a:pt x="3668" y="3292"/>
                </a:lnTo>
                <a:lnTo>
                  <a:pt x="3698" y="3297"/>
                </a:lnTo>
                <a:lnTo>
                  <a:pt x="3729" y="3303"/>
                </a:lnTo>
                <a:lnTo>
                  <a:pt x="3762" y="3306"/>
                </a:lnTo>
                <a:lnTo>
                  <a:pt x="3795" y="3308"/>
                </a:lnTo>
                <a:lnTo>
                  <a:pt x="3829" y="3309"/>
                </a:lnTo>
                <a:lnTo>
                  <a:pt x="3863" y="3310"/>
                </a:lnTo>
                <a:lnTo>
                  <a:pt x="3900" y="3308"/>
                </a:lnTo>
                <a:lnTo>
                  <a:pt x="3936" y="3306"/>
                </a:lnTo>
                <a:lnTo>
                  <a:pt x="3973" y="3303"/>
                </a:lnTo>
                <a:lnTo>
                  <a:pt x="4010" y="3297"/>
                </a:lnTo>
                <a:lnTo>
                  <a:pt x="4049" y="3291"/>
                </a:lnTo>
                <a:lnTo>
                  <a:pt x="4088" y="3283"/>
                </a:lnTo>
                <a:lnTo>
                  <a:pt x="4127" y="3275"/>
                </a:lnTo>
                <a:lnTo>
                  <a:pt x="4162" y="3265"/>
                </a:lnTo>
                <a:lnTo>
                  <a:pt x="4198" y="3256"/>
                </a:lnTo>
                <a:lnTo>
                  <a:pt x="4232" y="3245"/>
                </a:lnTo>
                <a:lnTo>
                  <a:pt x="4266" y="3233"/>
                </a:lnTo>
                <a:lnTo>
                  <a:pt x="4300" y="3221"/>
                </a:lnTo>
                <a:lnTo>
                  <a:pt x="4333" y="3207"/>
                </a:lnTo>
                <a:lnTo>
                  <a:pt x="4365" y="3194"/>
                </a:lnTo>
                <a:lnTo>
                  <a:pt x="4396" y="3179"/>
                </a:lnTo>
                <a:lnTo>
                  <a:pt x="4427" y="3164"/>
                </a:lnTo>
                <a:lnTo>
                  <a:pt x="4458" y="3148"/>
                </a:lnTo>
                <a:lnTo>
                  <a:pt x="4487" y="3132"/>
                </a:lnTo>
                <a:lnTo>
                  <a:pt x="4516" y="3115"/>
                </a:lnTo>
                <a:lnTo>
                  <a:pt x="4545" y="3097"/>
                </a:lnTo>
                <a:lnTo>
                  <a:pt x="4572" y="3080"/>
                </a:lnTo>
                <a:lnTo>
                  <a:pt x="4599" y="3060"/>
                </a:lnTo>
                <a:lnTo>
                  <a:pt x="4624" y="3042"/>
                </a:lnTo>
                <a:lnTo>
                  <a:pt x="4649" y="3022"/>
                </a:lnTo>
                <a:lnTo>
                  <a:pt x="4673" y="3003"/>
                </a:lnTo>
                <a:lnTo>
                  <a:pt x="4695" y="2982"/>
                </a:lnTo>
                <a:lnTo>
                  <a:pt x="4717" y="2962"/>
                </a:lnTo>
                <a:lnTo>
                  <a:pt x="4737" y="2940"/>
                </a:lnTo>
                <a:lnTo>
                  <a:pt x="4756" y="2920"/>
                </a:lnTo>
                <a:lnTo>
                  <a:pt x="4775" y="2899"/>
                </a:lnTo>
                <a:lnTo>
                  <a:pt x="4792" y="2877"/>
                </a:lnTo>
                <a:lnTo>
                  <a:pt x="4808" y="2855"/>
                </a:lnTo>
                <a:lnTo>
                  <a:pt x="4823" y="2833"/>
                </a:lnTo>
                <a:lnTo>
                  <a:pt x="4837" y="2811"/>
                </a:lnTo>
                <a:lnTo>
                  <a:pt x="4849" y="2788"/>
                </a:lnTo>
                <a:lnTo>
                  <a:pt x="4859" y="2767"/>
                </a:lnTo>
                <a:lnTo>
                  <a:pt x="4869" y="2744"/>
                </a:lnTo>
                <a:lnTo>
                  <a:pt x="4876" y="2722"/>
                </a:lnTo>
                <a:lnTo>
                  <a:pt x="4884" y="2699"/>
                </a:lnTo>
                <a:lnTo>
                  <a:pt x="4888" y="2690"/>
                </a:lnTo>
                <a:lnTo>
                  <a:pt x="4892" y="2680"/>
                </a:lnTo>
                <a:lnTo>
                  <a:pt x="4897" y="2670"/>
                </a:lnTo>
                <a:lnTo>
                  <a:pt x="4900" y="2660"/>
                </a:lnTo>
                <a:lnTo>
                  <a:pt x="4902" y="2649"/>
                </a:lnTo>
                <a:lnTo>
                  <a:pt x="4904" y="2638"/>
                </a:lnTo>
                <a:lnTo>
                  <a:pt x="4905" y="2627"/>
                </a:lnTo>
                <a:lnTo>
                  <a:pt x="4906" y="2616"/>
                </a:lnTo>
                <a:lnTo>
                  <a:pt x="4906" y="1145"/>
                </a:lnTo>
                <a:lnTo>
                  <a:pt x="4950" y="1145"/>
                </a:lnTo>
                <a:lnTo>
                  <a:pt x="5001" y="1147"/>
                </a:lnTo>
                <a:lnTo>
                  <a:pt x="5054" y="1150"/>
                </a:lnTo>
                <a:lnTo>
                  <a:pt x="5082" y="1152"/>
                </a:lnTo>
                <a:lnTo>
                  <a:pt x="5110" y="1155"/>
                </a:lnTo>
                <a:lnTo>
                  <a:pt x="5138" y="1160"/>
                </a:lnTo>
                <a:lnTo>
                  <a:pt x="5166" y="1164"/>
                </a:lnTo>
                <a:lnTo>
                  <a:pt x="5194" y="1169"/>
                </a:lnTo>
                <a:lnTo>
                  <a:pt x="5220" y="1176"/>
                </a:lnTo>
                <a:lnTo>
                  <a:pt x="5246" y="1183"/>
                </a:lnTo>
                <a:lnTo>
                  <a:pt x="5271" y="1192"/>
                </a:lnTo>
                <a:lnTo>
                  <a:pt x="5294" y="1202"/>
                </a:lnTo>
                <a:lnTo>
                  <a:pt x="5317" y="1212"/>
                </a:lnTo>
                <a:lnTo>
                  <a:pt x="5331" y="1221"/>
                </a:lnTo>
                <a:lnTo>
                  <a:pt x="5344" y="1232"/>
                </a:lnTo>
                <a:lnTo>
                  <a:pt x="5356" y="1243"/>
                </a:lnTo>
                <a:lnTo>
                  <a:pt x="5365" y="1257"/>
                </a:lnTo>
                <a:lnTo>
                  <a:pt x="5374" y="1271"/>
                </a:lnTo>
                <a:lnTo>
                  <a:pt x="5381" y="1286"/>
                </a:lnTo>
                <a:lnTo>
                  <a:pt x="5387" y="1302"/>
                </a:lnTo>
                <a:lnTo>
                  <a:pt x="5392" y="1319"/>
                </a:lnTo>
                <a:lnTo>
                  <a:pt x="5395" y="1338"/>
                </a:lnTo>
                <a:lnTo>
                  <a:pt x="5397" y="1356"/>
                </a:lnTo>
                <a:lnTo>
                  <a:pt x="5398" y="1374"/>
                </a:lnTo>
                <a:lnTo>
                  <a:pt x="5400" y="1392"/>
                </a:lnTo>
                <a:lnTo>
                  <a:pt x="5400" y="1412"/>
                </a:lnTo>
                <a:lnTo>
                  <a:pt x="5398" y="1431"/>
                </a:lnTo>
                <a:lnTo>
                  <a:pt x="5395" y="1470"/>
                </a:lnTo>
                <a:lnTo>
                  <a:pt x="5389" y="1506"/>
                </a:lnTo>
                <a:lnTo>
                  <a:pt x="5382" y="1541"/>
                </a:lnTo>
                <a:lnTo>
                  <a:pt x="5375" y="1574"/>
                </a:lnTo>
                <a:lnTo>
                  <a:pt x="5367" y="1601"/>
                </a:lnTo>
                <a:lnTo>
                  <a:pt x="5353" y="1643"/>
                </a:lnTo>
                <a:lnTo>
                  <a:pt x="5348" y="1659"/>
                </a:lnTo>
                <a:lnTo>
                  <a:pt x="5356" y="1656"/>
                </a:lnTo>
                <a:lnTo>
                  <a:pt x="5373" y="1649"/>
                </a:lnTo>
                <a:lnTo>
                  <a:pt x="5386" y="1641"/>
                </a:lnTo>
                <a:lnTo>
                  <a:pt x="5400" y="1632"/>
                </a:lnTo>
                <a:lnTo>
                  <a:pt x="5415" y="1623"/>
                </a:lnTo>
                <a:lnTo>
                  <a:pt x="5431" y="1610"/>
                </a:lnTo>
                <a:lnTo>
                  <a:pt x="5448" y="1595"/>
                </a:lnTo>
                <a:lnTo>
                  <a:pt x="5464" y="1578"/>
                </a:lnTo>
                <a:lnTo>
                  <a:pt x="5481" y="1557"/>
                </a:lnTo>
                <a:lnTo>
                  <a:pt x="5496" y="1535"/>
                </a:lnTo>
                <a:lnTo>
                  <a:pt x="5511" y="1510"/>
                </a:lnTo>
                <a:lnTo>
                  <a:pt x="5519" y="1496"/>
                </a:lnTo>
                <a:lnTo>
                  <a:pt x="5525" y="1482"/>
                </a:lnTo>
                <a:lnTo>
                  <a:pt x="5531" y="1466"/>
                </a:lnTo>
                <a:lnTo>
                  <a:pt x="5537" y="1451"/>
                </a:lnTo>
                <a:lnTo>
                  <a:pt x="5542" y="1434"/>
                </a:lnTo>
                <a:lnTo>
                  <a:pt x="5546" y="1417"/>
                </a:lnTo>
                <a:lnTo>
                  <a:pt x="5550" y="1399"/>
                </a:lnTo>
                <a:lnTo>
                  <a:pt x="5553" y="1381"/>
                </a:lnTo>
                <a:lnTo>
                  <a:pt x="5554" y="1362"/>
                </a:lnTo>
                <a:lnTo>
                  <a:pt x="5554" y="1344"/>
                </a:lnTo>
                <a:lnTo>
                  <a:pt x="5554" y="1325"/>
                </a:lnTo>
                <a:lnTo>
                  <a:pt x="5552" y="1307"/>
                </a:lnTo>
                <a:lnTo>
                  <a:pt x="5549" y="1288"/>
                </a:lnTo>
                <a:lnTo>
                  <a:pt x="5544" y="1269"/>
                </a:lnTo>
                <a:lnTo>
                  <a:pt x="5540" y="1250"/>
                </a:lnTo>
                <a:lnTo>
                  <a:pt x="5534" y="1230"/>
                </a:lnTo>
                <a:lnTo>
                  <a:pt x="5526" y="1211"/>
                </a:lnTo>
                <a:lnTo>
                  <a:pt x="5517" y="1192"/>
                </a:lnTo>
                <a:lnTo>
                  <a:pt x="5509" y="1173"/>
                </a:lnTo>
                <a:lnTo>
                  <a:pt x="5498" y="1153"/>
                </a:lnTo>
                <a:lnTo>
                  <a:pt x="5487" y="1133"/>
                </a:lnTo>
                <a:lnTo>
                  <a:pt x="5475" y="1114"/>
                </a:lnTo>
                <a:lnTo>
                  <a:pt x="5461" y="1093"/>
                </a:lnTo>
                <a:lnTo>
                  <a:pt x="5447" y="1073"/>
                </a:lnTo>
                <a:lnTo>
                  <a:pt x="5432" y="1053"/>
                </a:lnTo>
                <a:lnTo>
                  <a:pt x="5415" y="1032"/>
                </a:lnTo>
                <a:lnTo>
                  <a:pt x="5379" y="990"/>
                </a:lnTo>
                <a:lnTo>
                  <a:pt x="5339" y="947"/>
                </a:lnTo>
                <a:lnTo>
                  <a:pt x="5297" y="905"/>
                </a:lnTo>
                <a:lnTo>
                  <a:pt x="5249" y="861"/>
                </a:lnTo>
                <a:lnTo>
                  <a:pt x="5198" y="817"/>
                </a:lnTo>
                <a:lnTo>
                  <a:pt x="5144" y="772"/>
                </a:lnTo>
                <a:lnTo>
                  <a:pt x="5119" y="750"/>
                </a:lnTo>
                <a:lnTo>
                  <a:pt x="5096" y="729"/>
                </a:lnTo>
                <a:lnTo>
                  <a:pt x="5074" y="706"/>
                </a:lnTo>
                <a:lnTo>
                  <a:pt x="5053" y="684"/>
                </a:lnTo>
                <a:lnTo>
                  <a:pt x="5035" y="661"/>
                </a:lnTo>
                <a:lnTo>
                  <a:pt x="5017" y="639"/>
                </a:lnTo>
                <a:lnTo>
                  <a:pt x="5001" y="615"/>
                </a:lnTo>
                <a:lnTo>
                  <a:pt x="4986" y="592"/>
                </a:lnTo>
                <a:lnTo>
                  <a:pt x="4972" y="568"/>
                </a:lnTo>
                <a:lnTo>
                  <a:pt x="4960" y="545"/>
                </a:lnTo>
                <a:lnTo>
                  <a:pt x="4948" y="522"/>
                </a:lnTo>
                <a:lnTo>
                  <a:pt x="4937" y="498"/>
                </a:lnTo>
                <a:lnTo>
                  <a:pt x="4929" y="476"/>
                </a:lnTo>
                <a:lnTo>
                  <a:pt x="4920" y="453"/>
                </a:lnTo>
                <a:lnTo>
                  <a:pt x="4913" y="431"/>
                </a:lnTo>
                <a:lnTo>
                  <a:pt x="4906" y="408"/>
                </a:lnTo>
                <a:lnTo>
                  <a:pt x="4906" y="203"/>
                </a:lnTo>
                <a:lnTo>
                  <a:pt x="4905" y="186"/>
                </a:lnTo>
                <a:lnTo>
                  <a:pt x="4902" y="169"/>
                </a:lnTo>
                <a:lnTo>
                  <a:pt x="4898" y="153"/>
                </a:lnTo>
                <a:lnTo>
                  <a:pt x="4892" y="138"/>
                </a:lnTo>
                <a:lnTo>
                  <a:pt x="4886" y="123"/>
                </a:lnTo>
                <a:lnTo>
                  <a:pt x="4877" y="109"/>
                </a:lnTo>
                <a:lnTo>
                  <a:pt x="4868" y="96"/>
                </a:lnTo>
                <a:lnTo>
                  <a:pt x="4857" y="84"/>
                </a:lnTo>
                <a:lnTo>
                  <a:pt x="4845" y="74"/>
                </a:lnTo>
                <a:lnTo>
                  <a:pt x="4832" y="64"/>
                </a:lnTo>
                <a:lnTo>
                  <a:pt x="4819" y="55"/>
                </a:lnTo>
                <a:lnTo>
                  <a:pt x="4803" y="49"/>
                </a:lnTo>
                <a:lnTo>
                  <a:pt x="4788" y="43"/>
                </a:lnTo>
                <a:lnTo>
                  <a:pt x="4772" y="39"/>
                </a:lnTo>
                <a:lnTo>
                  <a:pt x="4755" y="36"/>
                </a:lnTo>
                <a:lnTo>
                  <a:pt x="4738" y="35"/>
                </a:lnTo>
                <a:lnTo>
                  <a:pt x="4721" y="36"/>
                </a:lnTo>
                <a:lnTo>
                  <a:pt x="4705" y="39"/>
                </a:lnTo>
                <a:lnTo>
                  <a:pt x="4689" y="43"/>
                </a:lnTo>
                <a:lnTo>
                  <a:pt x="4673" y="49"/>
                </a:lnTo>
                <a:lnTo>
                  <a:pt x="4659" y="55"/>
                </a:lnTo>
                <a:lnTo>
                  <a:pt x="4645" y="64"/>
                </a:lnTo>
                <a:lnTo>
                  <a:pt x="4632" y="74"/>
                </a:lnTo>
                <a:lnTo>
                  <a:pt x="4620" y="84"/>
                </a:lnTo>
                <a:lnTo>
                  <a:pt x="4609" y="96"/>
                </a:lnTo>
                <a:lnTo>
                  <a:pt x="4600" y="109"/>
                </a:lnTo>
                <a:lnTo>
                  <a:pt x="4591" y="123"/>
                </a:lnTo>
                <a:lnTo>
                  <a:pt x="4584" y="138"/>
                </a:lnTo>
                <a:lnTo>
                  <a:pt x="4578" y="153"/>
                </a:lnTo>
                <a:lnTo>
                  <a:pt x="4574" y="169"/>
                </a:lnTo>
                <a:lnTo>
                  <a:pt x="4572" y="186"/>
                </a:lnTo>
                <a:lnTo>
                  <a:pt x="4571" y="203"/>
                </a:lnTo>
                <a:lnTo>
                  <a:pt x="4571" y="2308"/>
                </a:lnTo>
                <a:lnTo>
                  <a:pt x="4547" y="2304"/>
                </a:lnTo>
                <a:lnTo>
                  <a:pt x="4523" y="2300"/>
                </a:lnTo>
                <a:lnTo>
                  <a:pt x="4498" y="2297"/>
                </a:lnTo>
                <a:lnTo>
                  <a:pt x="4472" y="2295"/>
                </a:lnTo>
                <a:lnTo>
                  <a:pt x="4445" y="2294"/>
                </a:lnTo>
                <a:lnTo>
                  <a:pt x="4419" y="2293"/>
                </a:lnTo>
                <a:lnTo>
                  <a:pt x="4392" y="2293"/>
                </a:lnTo>
                <a:lnTo>
                  <a:pt x="4364" y="2294"/>
                </a:lnTo>
                <a:lnTo>
                  <a:pt x="4336" y="2296"/>
                </a:lnTo>
                <a:lnTo>
                  <a:pt x="4307" y="2298"/>
                </a:lnTo>
                <a:lnTo>
                  <a:pt x="4278" y="2301"/>
                </a:lnTo>
                <a:lnTo>
                  <a:pt x="4249" y="2305"/>
                </a:lnTo>
                <a:lnTo>
                  <a:pt x="4219" y="2310"/>
                </a:lnTo>
                <a:lnTo>
                  <a:pt x="4189" y="2315"/>
                </a:lnTo>
                <a:lnTo>
                  <a:pt x="4158" y="2322"/>
                </a:lnTo>
                <a:lnTo>
                  <a:pt x="4127" y="2328"/>
                </a:lnTo>
                <a:close/>
                <a:moveTo>
                  <a:pt x="2528" y="5817"/>
                </a:moveTo>
                <a:lnTo>
                  <a:pt x="2528" y="5817"/>
                </a:lnTo>
                <a:lnTo>
                  <a:pt x="2492" y="5811"/>
                </a:lnTo>
                <a:lnTo>
                  <a:pt x="2454" y="5805"/>
                </a:lnTo>
                <a:lnTo>
                  <a:pt x="2412" y="5795"/>
                </a:lnTo>
                <a:lnTo>
                  <a:pt x="2368" y="5782"/>
                </a:lnTo>
                <a:lnTo>
                  <a:pt x="2322" y="5769"/>
                </a:lnTo>
                <a:lnTo>
                  <a:pt x="2274" y="5751"/>
                </a:lnTo>
                <a:lnTo>
                  <a:pt x="2223" y="5733"/>
                </a:lnTo>
                <a:lnTo>
                  <a:pt x="2171" y="5712"/>
                </a:lnTo>
                <a:lnTo>
                  <a:pt x="2109" y="5685"/>
                </a:lnTo>
                <a:lnTo>
                  <a:pt x="2045" y="5656"/>
                </a:lnTo>
                <a:lnTo>
                  <a:pt x="1981" y="5623"/>
                </a:lnTo>
                <a:lnTo>
                  <a:pt x="1916" y="5588"/>
                </a:lnTo>
                <a:lnTo>
                  <a:pt x="1848" y="5551"/>
                </a:lnTo>
                <a:lnTo>
                  <a:pt x="1781" y="5510"/>
                </a:lnTo>
                <a:lnTo>
                  <a:pt x="1711" y="5467"/>
                </a:lnTo>
                <a:lnTo>
                  <a:pt x="1641" y="5422"/>
                </a:lnTo>
                <a:lnTo>
                  <a:pt x="1571" y="5374"/>
                </a:lnTo>
                <a:lnTo>
                  <a:pt x="1501" y="5324"/>
                </a:lnTo>
                <a:lnTo>
                  <a:pt x="1429" y="5271"/>
                </a:lnTo>
                <a:lnTo>
                  <a:pt x="1357" y="5215"/>
                </a:lnTo>
                <a:lnTo>
                  <a:pt x="1285" y="5159"/>
                </a:lnTo>
                <a:lnTo>
                  <a:pt x="1213" y="5098"/>
                </a:lnTo>
                <a:lnTo>
                  <a:pt x="1142" y="5036"/>
                </a:lnTo>
                <a:lnTo>
                  <a:pt x="1070" y="4973"/>
                </a:lnTo>
                <a:lnTo>
                  <a:pt x="999" y="4908"/>
                </a:lnTo>
                <a:lnTo>
                  <a:pt x="930" y="4842"/>
                </a:lnTo>
                <a:lnTo>
                  <a:pt x="864" y="4776"/>
                </a:lnTo>
                <a:lnTo>
                  <a:pt x="800" y="4710"/>
                </a:lnTo>
                <a:lnTo>
                  <a:pt x="737" y="4645"/>
                </a:lnTo>
                <a:lnTo>
                  <a:pt x="679" y="4579"/>
                </a:lnTo>
                <a:lnTo>
                  <a:pt x="621" y="4513"/>
                </a:lnTo>
                <a:lnTo>
                  <a:pt x="566" y="4448"/>
                </a:lnTo>
                <a:lnTo>
                  <a:pt x="514" y="4383"/>
                </a:lnTo>
                <a:lnTo>
                  <a:pt x="465" y="4319"/>
                </a:lnTo>
                <a:lnTo>
                  <a:pt x="418" y="4255"/>
                </a:lnTo>
                <a:lnTo>
                  <a:pt x="374" y="4193"/>
                </a:lnTo>
                <a:lnTo>
                  <a:pt x="332" y="4130"/>
                </a:lnTo>
                <a:lnTo>
                  <a:pt x="294" y="4069"/>
                </a:lnTo>
                <a:lnTo>
                  <a:pt x="258" y="4009"/>
                </a:lnTo>
                <a:lnTo>
                  <a:pt x="225" y="3950"/>
                </a:lnTo>
                <a:lnTo>
                  <a:pt x="203" y="3906"/>
                </a:lnTo>
                <a:lnTo>
                  <a:pt x="182" y="3863"/>
                </a:lnTo>
                <a:lnTo>
                  <a:pt x="163" y="3823"/>
                </a:lnTo>
                <a:lnTo>
                  <a:pt x="145" y="3783"/>
                </a:lnTo>
                <a:lnTo>
                  <a:pt x="130" y="3746"/>
                </a:lnTo>
                <a:lnTo>
                  <a:pt x="116" y="3709"/>
                </a:lnTo>
                <a:lnTo>
                  <a:pt x="104" y="3675"/>
                </a:lnTo>
                <a:lnTo>
                  <a:pt x="95" y="3642"/>
                </a:lnTo>
                <a:lnTo>
                  <a:pt x="81" y="3657"/>
                </a:lnTo>
                <a:lnTo>
                  <a:pt x="70" y="3674"/>
                </a:lnTo>
                <a:lnTo>
                  <a:pt x="59" y="3691"/>
                </a:lnTo>
                <a:lnTo>
                  <a:pt x="48" y="3708"/>
                </a:lnTo>
                <a:lnTo>
                  <a:pt x="39" y="3726"/>
                </a:lnTo>
                <a:lnTo>
                  <a:pt x="31" y="3746"/>
                </a:lnTo>
                <a:lnTo>
                  <a:pt x="24" y="3765"/>
                </a:lnTo>
                <a:lnTo>
                  <a:pt x="17" y="3784"/>
                </a:lnTo>
                <a:lnTo>
                  <a:pt x="12" y="3805"/>
                </a:lnTo>
                <a:lnTo>
                  <a:pt x="7" y="3826"/>
                </a:lnTo>
                <a:lnTo>
                  <a:pt x="4" y="3847"/>
                </a:lnTo>
                <a:lnTo>
                  <a:pt x="2" y="3869"/>
                </a:lnTo>
                <a:lnTo>
                  <a:pt x="0" y="3891"/>
                </a:lnTo>
                <a:lnTo>
                  <a:pt x="0" y="3915"/>
                </a:lnTo>
                <a:lnTo>
                  <a:pt x="0" y="3937"/>
                </a:lnTo>
                <a:lnTo>
                  <a:pt x="1" y="3962"/>
                </a:lnTo>
                <a:lnTo>
                  <a:pt x="3" y="3986"/>
                </a:lnTo>
                <a:lnTo>
                  <a:pt x="6" y="4010"/>
                </a:lnTo>
                <a:lnTo>
                  <a:pt x="11" y="4035"/>
                </a:lnTo>
                <a:lnTo>
                  <a:pt x="15" y="4061"/>
                </a:lnTo>
                <a:lnTo>
                  <a:pt x="21" y="4086"/>
                </a:lnTo>
                <a:lnTo>
                  <a:pt x="28" y="4112"/>
                </a:lnTo>
                <a:lnTo>
                  <a:pt x="35" y="4139"/>
                </a:lnTo>
                <a:lnTo>
                  <a:pt x="44" y="4166"/>
                </a:lnTo>
                <a:lnTo>
                  <a:pt x="52" y="4193"/>
                </a:lnTo>
                <a:lnTo>
                  <a:pt x="62" y="4220"/>
                </a:lnTo>
                <a:lnTo>
                  <a:pt x="74" y="4248"/>
                </a:lnTo>
                <a:lnTo>
                  <a:pt x="85" y="4276"/>
                </a:lnTo>
                <a:lnTo>
                  <a:pt x="111" y="4333"/>
                </a:lnTo>
                <a:lnTo>
                  <a:pt x="140" y="4391"/>
                </a:lnTo>
                <a:lnTo>
                  <a:pt x="167" y="4441"/>
                </a:lnTo>
                <a:lnTo>
                  <a:pt x="197" y="4493"/>
                </a:lnTo>
                <a:lnTo>
                  <a:pt x="229" y="4544"/>
                </a:lnTo>
                <a:lnTo>
                  <a:pt x="265" y="4598"/>
                </a:lnTo>
                <a:lnTo>
                  <a:pt x="301" y="4651"/>
                </a:lnTo>
                <a:lnTo>
                  <a:pt x="340" y="4705"/>
                </a:lnTo>
                <a:lnTo>
                  <a:pt x="382" y="4759"/>
                </a:lnTo>
                <a:lnTo>
                  <a:pt x="424" y="4813"/>
                </a:lnTo>
                <a:lnTo>
                  <a:pt x="469" y="4869"/>
                </a:lnTo>
                <a:lnTo>
                  <a:pt x="517" y="4924"/>
                </a:lnTo>
                <a:lnTo>
                  <a:pt x="566" y="4978"/>
                </a:lnTo>
                <a:lnTo>
                  <a:pt x="617" y="5033"/>
                </a:lnTo>
                <a:lnTo>
                  <a:pt x="670" y="5088"/>
                </a:lnTo>
                <a:lnTo>
                  <a:pt x="725" y="5142"/>
                </a:lnTo>
                <a:lnTo>
                  <a:pt x="781" y="5197"/>
                </a:lnTo>
                <a:lnTo>
                  <a:pt x="839" y="5251"/>
                </a:lnTo>
                <a:lnTo>
                  <a:pt x="899" y="5303"/>
                </a:lnTo>
                <a:lnTo>
                  <a:pt x="958" y="5354"/>
                </a:lnTo>
                <a:lnTo>
                  <a:pt x="1018" y="5403"/>
                </a:lnTo>
                <a:lnTo>
                  <a:pt x="1077" y="5450"/>
                </a:lnTo>
                <a:lnTo>
                  <a:pt x="1137" y="5496"/>
                </a:lnTo>
                <a:lnTo>
                  <a:pt x="1196" y="5539"/>
                </a:lnTo>
                <a:lnTo>
                  <a:pt x="1256" y="5581"/>
                </a:lnTo>
                <a:lnTo>
                  <a:pt x="1315" y="5621"/>
                </a:lnTo>
                <a:lnTo>
                  <a:pt x="1373" y="5658"/>
                </a:lnTo>
                <a:lnTo>
                  <a:pt x="1432" y="5693"/>
                </a:lnTo>
                <a:lnTo>
                  <a:pt x="1489" y="5727"/>
                </a:lnTo>
                <a:lnTo>
                  <a:pt x="1546" y="5759"/>
                </a:lnTo>
                <a:lnTo>
                  <a:pt x="1601" y="5788"/>
                </a:lnTo>
                <a:lnTo>
                  <a:pt x="1657" y="5815"/>
                </a:lnTo>
                <a:lnTo>
                  <a:pt x="1711" y="5839"/>
                </a:lnTo>
                <a:lnTo>
                  <a:pt x="1764" y="5862"/>
                </a:lnTo>
                <a:lnTo>
                  <a:pt x="1824" y="5885"/>
                </a:lnTo>
                <a:lnTo>
                  <a:pt x="1854" y="5896"/>
                </a:lnTo>
                <a:lnTo>
                  <a:pt x="1884" y="5906"/>
                </a:lnTo>
                <a:lnTo>
                  <a:pt x="1913" y="5914"/>
                </a:lnTo>
                <a:lnTo>
                  <a:pt x="1942" y="5923"/>
                </a:lnTo>
                <a:lnTo>
                  <a:pt x="1970" y="5929"/>
                </a:lnTo>
                <a:lnTo>
                  <a:pt x="1998" y="5936"/>
                </a:lnTo>
                <a:lnTo>
                  <a:pt x="2026" y="5942"/>
                </a:lnTo>
                <a:lnTo>
                  <a:pt x="2054" y="5946"/>
                </a:lnTo>
                <a:lnTo>
                  <a:pt x="2081" y="5951"/>
                </a:lnTo>
                <a:lnTo>
                  <a:pt x="2106" y="5954"/>
                </a:lnTo>
                <a:lnTo>
                  <a:pt x="2132" y="5956"/>
                </a:lnTo>
                <a:lnTo>
                  <a:pt x="2158" y="5957"/>
                </a:lnTo>
                <a:lnTo>
                  <a:pt x="2182" y="5958"/>
                </a:lnTo>
                <a:lnTo>
                  <a:pt x="2207" y="5957"/>
                </a:lnTo>
                <a:lnTo>
                  <a:pt x="2231" y="5956"/>
                </a:lnTo>
                <a:lnTo>
                  <a:pt x="2254" y="5954"/>
                </a:lnTo>
                <a:lnTo>
                  <a:pt x="2277" y="5951"/>
                </a:lnTo>
                <a:lnTo>
                  <a:pt x="2299" y="5948"/>
                </a:lnTo>
                <a:lnTo>
                  <a:pt x="2321" y="5942"/>
                </a:lnTo>
                <a:lnTo>
                  <a:pt x="2342" y="5937"/>
                </a:lnTo>
                <a:lnTo>
                  <a:pt x="2363" y="5930"/>
                </a:lnTo>
                <a:lnTo>
                  <a:pt x="2382" y="5923"/>
                </a:lnTo>
                <a:lnTo>
                  <a:pt x="2401" y="5914"/>
                </a:lnTo>
                <a:lnTo>
                  <a:pt x="2420" y="5906"/>
                </a:lnTo>
                <a:lnTo>
                  <a:pt x="2438" y="5895"/>
                </a:lnTo>
                <a:lnTo>
                  <a:pt x="2455" y="5884"/>
                </a:lnTo>
                <a:lnTo>
                  <a:pt x="2472" y="5871"/>
                </a:lnTo>
                <a:lnTo>
                  <a:pt x="2487" y="5859"/>
                </a:lnTo>
                <a:lnTo>
                  <a:pt x="2502" y="5845"/>
                </a:lnTo>
                <a:lnTo>
                  <a:pt x="2517" y="5830"/>
                </a:lnTo>
                <a:lnTo>
                  <a:pt x="2528" y="5817"/>
                </a:lnTo>
                <a:close/>
                <a:moveTo>
                  <a:pt x="1640" y="2625"/>
                </a:moveTo>
                <a:lnTo>
                  <a:pt x="1640" y="2625"/>
                </a:lnTo>
                <a:lnTo>
                  <a:pt x="1678" y="2672"/>
                </a:lnTo>
                <a:lnTo>
                  <a:pt x="1715" y="2720"/>
                </a:lnTo>
                <a:lnTo>
                  <a:pt x="1755" y="2767"/>
                </a:lnTo>
                <a:lnTo>
                  <a:pt x="1794" y="2814"/>
                </a:lnTo>
                <a:lnTo>
                  <a:pt x="1835" y="2861"/>
                </a:lnTo>
                <a:lnTo>
                  <a:pt x="1877" y="2908"/>
                </a:lnTo>
                <a:lnTo>
                  <a:pt x="1920" y="2955"/>
                </a:lnTo>
                <a:lnTo>
                  <a:pt x="1964" y="3003"/>
                </a:lnTo>
                <a:lnTo>
                  <a:pt x="2009" y="3050"/>
                </a:lnTo>
                <a:lnTo>
                  <a:pt x="2054" y="3097"/>
                </a:lnTo>
                <a:lnTo>
                  <a:pt x="2101" y="3144"/>
                </a:lnTo>
                <a:lnTo>
                  <a:pt x="2148" y="3191"/>
                </a:lnTo>
                <a:lnTo>
                  <a:pt x="2195" y="3238"/>
                </a:lnTo>
                <a:lnTo>
                  <a:pt x="2245" y="3285"/>
                </a:lnTo>
                <a:lnTo>
                  <a:pt x="2294" y="3332"/>
                </a:lnTo>
                <a:lnTo>
                  <a:pt x="2345" y="3378"/>
                </a:lnTo>
                <a:lnTo>
                  <a:pt x="2400" y="3427"/>
                </a:lnTo>
                <a:lnTo>
                  <a:pt x="2456" y="3476"/>
                </a:lnTo>
                <a:lnTo>
                  <a:pt x="2512" y="3524"/>
                </a:lnTo>
                <a:lnTo>
                  <a:pt x="2567" y="3571"/>
                </a:lnTo>
                <a:lnTo>
                  <a:pt x="2623" y="3616"/>
                </a:lnTo>
                <a:lnTo>
                  <a:pt x="2680" y="3661"/>
                </a:lnTo>
                <a:lnTo>
                  <a:pt x="2736" y="3705"/>
                </a:lnTo>
                <a:lnTo>
                  <a:pt x="2791" y="3747"/>
                </a:lnTo>
                <a:lnTo>
                  <a:pt x="2847" y="3788"/>
                </a:lnTo>
                <a:lnTo>
                  <a:pt x="2903" y="3829"/>
                </a:lnTo>
                <a:lnTo>
                  <a:pt x="2959" y="3869"/>
                </a:lnTo>
                <a:lnTo>
                  <a:pt x="3013" y="3906"/>
                </a:lnTo>
                <a:lnTo>
                  <a:pt x="3069" y="3944"/>
                </a:lnTo>
                <a:lnTo>
                  <a:pt x="3124" y="3980"/>
                </a:lnTo>
                <a:lnTo>
                  <a:pt x="3179" y="4015"/>
                </a:lnTo>
                <a:lnTo>
                  <a:pt x="3233" y="4049"/>
                </a:lnTo>
                <a:lnTo>
                  <a:pt x="3238" y="4018"/>
                </a:lnTo>
                <a:lnTo>
                  <a:pt x="3243" y="3987"/>
                </a:lnTo>
                <a:lnTo>
                  <a:pt x="3245" y="3955"/>
                </a:lnTo>
                <a:lnTo>
                  <a:pt x="3247" y="3922"/>
                </a:lnTo>
                <a:lnTo>
                  <a:pt x="3246" y="3889"/>
                </a:lnTo>
                <a:lnTo>
                  <a:pt x="3245" y="3856"/>
                </a:lnTo>
                <a:lnTo>
                  <a:pt x="3243" y="3823"/>
                </a:lnTo>
                <a:lnTo>
                  <a:pt x="3238" y="3788"/>
                </a:lnTo>
                <a:lnTo>
                  <a:pt x="3233" y="3754"/>
                </a:lnTo>
                <a:lnTo>
                  <a:pt x="3227" y="3720"/>
                </a:lnTo>
                <a:lnTo>
                  <a:pt x="3218" y="3686"/>
                </a:lnTo>
                <a:lnTo>
                  <a:pt x="3209" y="3651"/>
                </a:lnTo>
                <a:lnTo>
                  <a:pt x="3199" y="3616"/>
                </a:lnTo>
                <a:lnTo>
                  <a:pt x="3187" y="3580"/>
                </a:lnTo>
                <a:lnTo>
                  <a:pt x="3174" y="3546"/>
                </a:lnTo>
                <a:lnTo>
                  <a:pt x="3159" y="3511"/>
                </a:lnTo>
                <a:lnTo>
                  <a:pt x="3144" y="3475"/>
                </a:lnTo>
                <a:lnTo>
                  <a:pt x="3127" y="3440"/>
                </a:lnTo>
                <a:lnTo>
                  <a:pt x="3110" y="3406"/>
                </a:lnTo>
                <a:lnTo>
                  <a:pt x="3090" y="3370"/>
                </a:lnTo>
                <a:lnTo>
                  <a:pt x="3070" y="3336"/>
                </a:lnTo>
                <a:lnTo>
                  <a:pt x="3049" y="3302"/>
                </a:lnTo>
                <a:lnTo>
                  <a:pt x="3026" y="3267"/>
                </a:lnTo>
                <a:lnTo>
                  <a:pt x="3003" y="3233"/>
                </a:lnTo>
                <a:lnTo>
                  <a:pt x="2977" y="3199"/>
                </a:lnTo>
                <a:lnTo>
                  <a:pt x="2951" y="3166"/>
                </a:lnTo>
                <a:lnTo>
                  <a:pt x="2923" y="3133"/>
                </a:lnTo>
                <a:lnTo>
                  <a:pt x="2895" y="3100"/>
                </a:lnTo>
                <a:lnTo>
                  <a:pt x="2865" y="3068"/>
                </a:lnTo>
                <a:lnTo>
                  <a:pt x="2835" y="3037"/>
                </a:lnTo>
                <a:lnTo>
                  <a:pt x="2803" y="3006"/>
                </a:lnTo>
                <a:lnTo>
                  <a:pt x="2770" y="2975"/>
                </a:lnTo>
                <a:lnTo>
                  <a:pt x="2737" y="2945"/>
                </a:lnTo>
                <a:lnTo>
                  <a:pt x="2701" y="2916"/>
                </a:lnTo>
                <a:lnTo>
                  <a:pt x="2666" y="2888"/>
                </a:lnTo>
                <a:lnTo>
                  <a:pt x="2631" y="2861"/>
                </a:lnTo>
                <a:lnTo>
                  <a:pt x="2595" y="2836"/>
                </a:lnTo>
                <a:lnTo>
                  <a:pt x="2559" y="2812"/>
                </a:lnTo>
                <a:lnTo>
                  <a:pt x="2522" y="2788"/>
                </a:lnTo>
                <a:lnTo>
                  <a:pt x="2486" y="2767"/>
                </a:lnTo>
                <a:lnTo>
                  <a:pt x="2449" y="2746"/>
                </a:lnTo>
                <a:lnTo>
                  <a:pt x="2412" y="2727"/>
                </a:lnTo>
                <a:lnTo>
                  <a:pt x="2375" y="2709"/>
                </a:lnTo>
                <a:lnTo>
                  <a:pt x="2338" y="2693"/>
                </a:lnTo>
                <a:lnTo>
                  <a:pt x="2300" y="2677"/>
                </a:lnTo>
                <a:lnTo>
                  <a:pt x="2264" y="2663"/>
                </a:lnTo>
                <a:lnTo>
                  <a:pt x="2226" y="2649"/>
                </a:lnTo>
                <a:lnTo>
                  <a:pt x="2189" y="2637"/>
                </a:lnTo>
                <a:lnTo>
                  <a:pt x="2152" y="2627"/>
                </a:lnTo>
                <a:lnTo>
                  <a:pt x="2115" y="2618"/>
                </a:lnTo>
                <a:lnTo>
                  <a:pt x="2079" y="2610"/>
                </a:lnTo>
                <a:lnTo>
                  <a:pt x="2042" y="2603"/>
                </a:lnTo>
                <a:lnTo>
                  <a:pt x="2007" y="2597"/>
                </a:lnTo>
                <a:lnTo>
                  <a:pt x="1970" y="2594"/>
                </a:lnTo>
                <a:lnTo>
                  <a:pt x="1935" y="2591"/>
                </a:lnTo>
                <a:lnTo>
                  <a:pt x="1901" y="2590"/>
                </a:lnTo>
                <a:lnTo>
                  <a:pt x="1866" y="2589"/>
                </a:lnTo>
                <a:lnTo>
                  <a:pt x="1832" y="2590"/>
                </a:lnTo>
                <a:lnTo>
                  <a:pt x="1799" y="2593"/>
                </a:lnTo>
                <a:lnTo>
                  <a:pt x="1765" y="2596"/>
                </a:lnTo>
                <a:lnTo>
                  <a:pt x="1733" y="2602"/>
                </a:lnTo>
                <a:lnTo>
                  <a:pt x="1701" y="2608"/>
                </a:lnTo>
                <a:lnTo>
                  <a:pt x="1670" y="2616"/>
                </a:lnTo>
                <a:lnTo>
                  <a:pt x="1640" y="2625"/>
                </a:lnTo>
                <a:close/>
                <a:moveTo>
                  <a:pt x="3487" y="2116"/>
                </a:moveTo>
                <a:lnTo>
                  <a:pt x="3487" y="2116"/>
                </a:lnTo>
                <a:lnTo>
                  <a:pt x="3421" y="2056"/>
                </a:lnTo>
                <a:lnTo>
                  <a:pt x="3391" y="2067"/>
                </a:lnTo>
                <a:lnTo>
                  <a:pt x="3361" y="2076"/>
                </a:lnTo>
                <a:lnTo>
                  <a:pt x="3332" y="2085"/>
                </a:lnTo>
                <a:lnTo>
                  <a:pt x="3303" y="2092"/>
                </a:lnTo>
                <a:lnTo>
                  <a:pt x="3276" y="2098"/>
                </a:lnTo>
                <a:lnTo>
                  <a:pt x="3249" y="2103"/>
                </a:lnTo>
                <a:lnTo>
                  <a:pt x="3221" y="2107"/>
                </a:lnTo>
                <a:lnTo>
                  <a:pt x="3193" y="2112"/>
                </a:lnTo>
                <a:lnTo>
                  <a:pt x="3277" y="2184"/>
                </a:lnTo>
                <a:lnTo>
                  <a:pt x="3360" y="2258"/>
                </a:lnTo>
                <a:lnTo>
                  <a:pt x="3423" y="2315"/>
                </a:lnTo>
                <a:lnTo>
                  <a:pt x="3485" y="2374"/>
                </a:lnTo>
                <a:lnTo>
                  <a:pt x="3525" y="2345"/>
                </a:lnTo>
                <a:lnTo>
                  <a:pt x="3565" y="2318"/>
                </a:lnTo>
                <a:lnTo>
                  <a:pt x="3607" y="2292"/>
                </a:lnTo>
                <a:lnTo>
                  <a:pt x="3649" y="2267"/>
                </a:lnTo>
                <a:lnTo>
                  <a:pt x="3570" y="2191"/>
                </a:lnTo>
                <a:lnTo>
                  <a:pt x="3487" y="2116"/>
                </a:lnTo>
                <a:close/>
                <a:moveTo>
                  <a:pt x="4369" y="3449"/>
                </a:moveTo>
                <a:lnTo>
                  <a:pt x="4369" y="3449"/>
                </a:lnTo>
                <a:lnTo>
                  <a:pt x="4403" y="3504"/>
                </a:lnTo>
                <a:lnTo>
                  <a:pt x="4434" y="3560"/>
                </a:lnTo>
                <a:lnTo>
                  <a:pt x="4463" y="3615"/>
                </a:lnTo>
                <a:lnTo>
                  <a:pt x="4490" y="3668"/>
                </a:lnTo>
                <a:lnTo>
                  <a:pt x="4526" y="3741"/>
                </a:lnTo>
                <a:lnTo>
                  <a:pt x="4557" y="3813"/>
                </a:lnTo>
                <a:lnTo>
                  <a:pt x="4586" y="3882"/>
                </a:lnTo>
                <a:lnTo>
                  <a:pt x="4598" y="3916"/>
                </a:lnTo>
                <a:lnTo>
                  <a:pt x="4609" y="3949"/>
                </a:lnTo>
                <a:lnTo>
                  <a:pt x="4621" y="3981"/>
                </a:lnTo>
                <a:lnTo>
                  <a:pt x="4631" y="4014"/>
                </a:lnTo>
                <a:lnTo>
                  <a:pt x="4639" y="4045"/>
                </a:lnTo>
                <a:lnTo>
                  <a:pt x="4648" y="4076"/>
                </a:lnTo>
                <a:lnTo>
                  <a:pt x="4654" y="4106"/>
                </a:lnTo>
                <a:lnTo>
                  <a:pt x="4661" y="4136"/>
                </a:lnTo>
                <a:lnTo>
                  <a:pt x="4666" y="4165"/>
                </a:lnTo>
                <a:lnTo>
                  <a:pt x="4671" y="4193"/>
                </a:lnTo>
                <a:lnTo>
                  <a:pt x="4674" y="4220"/>
                </a:lnTo>
                <a:lnTo>
                  <a:pt x="4676" y="4247"/>
                </a:lnTo>
                <a:lnTo>
                  <a:pt x="4677" y="4273"/>
                </a:lnTo>
                <a:lnTo>
                  <a:pt x="4677" y="4299"/>
                </a:lnTo>
                <a:lnTo>
                  <a:pt x="4677" y="4323"/>
                </a:lnTo>
                <a:lnTo>
                  <a:pt x="4675" y="4347"/>
                </a:lnTo>
                <a:lnTo>
                  <a:pt x="4672" y="4369"/>
                </a:lnTo>
                <a:lnTo>
                  <a:pt x="4668" y="4392"/>
                </a:lnTo>
                <a:lnTo>
                  <a:pt x="4663" y="4413"/>
                </a:lnTo>
                <a:lnTo>
                  <a:pt x="4657" y="4434"/>
                </a:lnTo>
                <a:lnTo>
                  <a:pt x="4650" y="4453"/>
                </a:lnTo>
                <a:lnTo>
                  <a:pt x="4642" y="4472"/>
                </a:lnTo>
                <a:lnTo>
                  <a:pt x="4632" y="4490"/>
                </a:lnTo>
                <a:lnTo>
                  <a:pt x="4622" y="4507"/>
                </a:lnTo>
                <a:lnTo>
                  <a:pt x="4611" y="4523"/>
                </a:lnTo>
                <a:lnTo>
                  <a:pt x="4598" y="4538"/>
                </a:lnTo>
                <a:lnTo>
                  <a:pt x="4585" y="4552"/>
                </a:lnTo>
                <a:lnTo>
                  <a:pt x="4570" y="4565"/>
                </a:lnTo>
                <a:lnTo>
                  <a:pt x="4554" y="4576"/>
                </a:lnTo>
                <a:lnTo>
                  <a:pt x="4537" y="4587"/>
                </a:lnTo>
                <a:lnTo>
                  <a:pt x="4519" y="4598"/>
                </a:lnTo>
                <a:lnTo>
                  <a:pt x="4500" y="4606"/>
                </a:lnTo>
                <a:lnTo>
                  <a:pt x="4481" y="4615"/>
                </a:lnTo>
                <a:lnTo>
                  <a:pt x="4459" y="4621"/>
                </a:lnTo>
                <a:lnTo>
                  <a:pt x="4438" y="4628"/>
                </a:lnTo>
                <a:lnTo>
                  <a:pt x="4415" y="4633"/>
                </a:lnTo>
                <a:lnTo>
                  <a:pt x="4392" y="4637"/>
                </a:lnTo>
                <a:lnTo>
                  <a:pt x="4368" y="4641"/>
                </a:lnTo>
                <a:lnTo>
                  <a:pt x="4343" y="4643"/>
                </a:lnTo>
                <a:lnTo>
                  <a:pt x="4317" y="4644"/>
                </a:lnTo>
                <a:lnTo>
                  <a:pt x="4290" y="4644"/>
                </a:lnTo>
                <a:lnTo>
                  <a:pt x="4262" y="4644"/>
                </a:lnTo>
                <a:lnTo>
                  <a:pt x="4233" y="4643"/>
                </a:lnTo>
                <a:lnTo>
                  <a:pt x="4204" y="4641"/>
                </a:lnTo>
                <a:lnTo>
                  <a:pt x="4174" y="4637"/>
                </a:lnTo>
                <a:lnTo>
                  <a:pt x="4143" y="4633"/>
                </a:lnTo>
                <a:lnTo>
                  <a:pt x="4112" y="4628"/>
                </a:lnTo>
                <a:lnTo>
                  <a:pt x="4080" y="4622"/>
                </a:lnTo>
                <a:lnTo>
                  <a:pt x="4047" y="4615"/>
                </a:lnTo>
                <a:lnTo>
                  <a:pt x="4013" y="4607"/>
                </a:lnTo>
                <a:lnTo>
                  <a:pt x="3979" y="4599"/>
                </a:lnTo>
                <a:lnTo>
                  <a:pt x="3944" y="4590"/>
                </a:lnTo>
                <a:lnTo>
                  <a:pt x="3873" y="4569"/>
                </a:lnTo>
                <a:lnTo>
                  <a:pt x="3799" y="4544"/>
                </a:lnTo>
                <a:lnTo>
                  <a:pt x="3723" y="4516"/>
                </a:lnTo>
                <a:lnTo>
                  <a:pt x="3680" y="4500"/>
                </a:lnTo>
                <a:lnTo>
                  <a:pt x="3636" y="4482"/>
                </a:lnTo>
                <a:lnTo>
                  <a:pt x="3592" y="4464"/>
                </a:lnTo>
                <a:lnTo>
                  <a:pt x="3548" y="4443"/>
                </a:lnTo>
                <a:lnTo>
                  <a:pt x="3503" y="4423"/>
                </a:lnTo>
                <a:lnTo>
                  <a:pt x="3458" y="4402"/>
                </a:lnTo>
                <a:lnTo>
                  <a:pt x="3413" y="4379"/>
                </a:lnTo>
                <a:lnTo>
                  <a:pt x="3367" y="4356"/>
                </a:lnTo>
                <a:lnTo>
                  <a:pt x="3321" y="4331"/>
                </a:lnTo>
                <a:lnTo>
                  <a:pt x="3274" y="4305"/>
                </a:lnTo>
                <a:lnTo>
                  <a:pt x="3227" y="4279"/>
                </a:lnTo>
                <a:lnTo>
                  <a:pt x="3179" y="4253"/>
                </a:lnTo>
                <a:lnTo>
                  <a:pt x="3085" y="4195"/>
                </a:lnTo>
                <a:lnTo>
                  <a:pt x="2989" y="4135"/>
                </a:lnTo>
                <a:lnTo>
                  <a:pt x="2892" y="4070"/>
                </a:lnTo>
                <a:lnTo>
                  <a:pt x="2795" y="4003"/>
                </a:lnTo>
                <a:lnTo>
                  <a:pt x="2696" y="3932"/>
                </a:lnTo>
                <a:lnTo>
                  <a:pt x="2598" y="3858"/>
                </a:lnTo>
                <a:lnTo>
                  <a:pt x="2500" y="3781"/>
                </a:lnTo>
                <a:lnTo>
                  <a:pt x="2402" y="3701"/>
                </a:lnTo>
                <a:lnTo>
                  <a:pt x="2304" y="3617"/>
                </a:lnTo>
                <a:lnTo>
                  <a:pt x="2206" y="3530"/>
                </a:lnTo>
                <a:lnTo>
                  <a:pt x="2111" y="3442"/>
                </a:lnTo>
                <a:lnTo>
                  <a:pt x="2017" y="3352"/>
                </a:lnTo>
                <a:lnTo>
                  <a:pt x="1928" y="3263"/>
                </a:lnTo>
                <a:lnTo>
                  <a:pt x="1842" y="3173"/>
                </a:lnTo>
                <a:lnTo>
                  <a:pt x="1758" y="3082"/>
                </a:lnTo>
                <a:lnTo>
                  <a:pt x="1678" y="2992"/>
                </a:lnTo>
                <a:lnTo>
                  <a:pt x="1601" y="2902"/>
                </a:lnTo>
                <a:lnTo>
                  <a:pt x="1528" y="2812"/>
                </a:lnTo>
                <a:lnTo>
                  <a:pt x="1458" y="2722"/>
                </a:lnTo>
                <a:lnTo>
                  <a:pt x="1392" y="2633"/>
                </a:lnTo>
                <a:lnTo>
                  <a:pt x="1360" y="2589"/>
                </a:lnTo>
                <a:lnTo>
                  <a:pt x="1329" y="2545"/>
                </a:lnTo>
                <a:lnTo>
                  <a:pt x="1300" y="2501"/>
                </a:lnTo>
                <a:lnTo>
                  <a:pt x="1271" y="2457"/>
                </a:lnTo>
                <a:lnTo>
                  <a:pt x="1243" y="2414"/>
                </a:lnTo>
                <a:lnTo>
                  <a:pt x="1217" y="2370"/>
                </a:lnTo>
                <a:lnTo>
                  <a:pt x="1190" y="2328"/>
                </a:lnTo>
                <a:lnTo>
                  <a:pt x="1165" y="2285"/>
                </a:lnTo>
                <a:lnTo>
                  <a:pt x="1142" y="2244"/>
                </a:lnTo>
                <a:lnTo>
                  <a:pt x="1118" y="2201"/>
                </a:lnTo>
                <a:lnTo>
                  <a:pt x="1097" y="2160"/>
                </a:lnTo>
                <a:lnTo>
                  <a:pt x="1075" y="2118"/>
                </a:lnTo>
                <a:lnTo>
                  <a:pt x="1041" y="2045"/>
                </a:lnTo>
                <a:lnTo>
                  <a:pt x="1009" y="1974"/>
                </a:lnTo>
                <a:lnTo>
                  <a:pt x="981" y="1906"/>
                </a:lnTo>
                <a:lnTo>
                  <a:pt x="968" y="1872"/>
                </a:lnTo>
                <a:lnTo>
                  <a:pt x="956" y="1838"/>
                </a:lnTo>
                <a:lnTo>
                  <a:pt x="945" y="1806"/>
                </a:lnTo>
                <a:lnTo>
                  <a:pt x="936" y="1774"/>
                </a:lnTo>
                <a:lnTo>
                  <a:pt x="926" y="1743"/>
                </a:lnTo>
                <a:lnTo>
                  <a:pt x="919" y="1712"/>
                </a:lnTo>
                <a:lnTo>
                  <a:pt x="911" y="1682"/>
                </a:lnTo>
                <a:lnTo>
                  <a:pt x="905" y="1652"/>
                </a:lnTo>
                <a:lnTo>
                  <a:pt x="900" y="1623"/>
                </a:lnTo>
                <a:lnTo>
                  <a:pt x="896" y="1595"/>
                </a:lnTo>
                <a:lnTo>
                  <a:pt x="893" y="1567"/>
                </a:lnTo>
                <a:lnTo>
                  <a:pt x="891" y="1540"/>
                </a:lnTo>
                <a:lnTo>
                  <a:pt x="889" y="1515"/>
                </a:lnTo>
                <a:lnTo>
                  <a:pt x="889" y="1489"/>
                </a:lnTo>
                <a:lnTo>
                  <a:pt x="890" y="1464"/>
                </a:lnTo>
                <a:lnTo>
                  <a:pt x="892" y="1441"/>
                </a:lnTo>
                <a:lnTo>
                  <a:pt x="894" y="1418"/>
                </a:lnTo>
                <a:lnTo>
                  <a:pt x="898" y="1396"/>
                </a:lnTo>
                <a:lnTo>
                  <a:pt x="904" y="1374"/>
                </a:lnTo>
                <a:lnTo>
                  <a:pt x="909" y="1354"/>
                </a:lnTo>
                <a:lnTo>
                  <a:pt x="916" y="1334"/>
                </a:lnTo>
                <a:lnTo>
                  <a:pt x="925" y="1315"/>
                </a:lnTo>
                <a:lnTo>
                  <a:pt x="934" y="1298"/>
                </a:lnTo>
                <a:lnTo>
                  <a:pt x="944" y="1281"/>
                </a:lnTo>
                <a:lnTo>
                  <a:pt x="956" y="1265"/>
                </a:lnTo>
                <a:lnTo>
                  <a:pt x="968" y="1250"/>
                </a:lnTo>
                <a:lnTo>
                  <a:pt x="982" y="1236"/>
                </a:lnTo>
                <a:lnTo>
                  <a:pt x="997" y="1223"/>
                </a:lnTo>
                <a:lnTo>
                  <a:pt x="1013" y="1211"/>
                </a:lnTo>
                <a:lnTo>
                  <a:pt x="1029" y="1199"/>
                </a:lnTo>
                <a:lnTo>
                  <a:pt x="1047" y="1190"/>
                </a:lnTo>
                <a:lnTo>
                  <a:pt x="1065" y="1181"/>
                </a:lnTo>
                <a:lnTo>
                  <a:pt x="1086" y="1173"/>
                </a:lnTo>
                <a:lnTo>
                  <a:pt x="1106" y="1165"/>
                </a:lnTo>
                <a:lnTo>
                  <a:pt x="1128" y="1160"/>
                </a:lnTo>
                <a:lnTo>
                  <a:pt x="1150" y="1154"/>
                </a:lnTo>
                <a:lnTo>
                  <a:pt x="1174" y="1150"/>
                </a:lnTo>
                <a:lnTo>
                  <a:pt x="1198" y="1147"/>
                </a:lnTo>
                <a:lnTo>
                  <a:pt x="1224" y="1145"/>
                </a:lnTo>
                <a:lnTo>
                  <a:pt x="1250" y="1144"/>
                </a:lnTo>
                <a:lnTo>
                  <a:pt x="1277" y="1143"/>
                </a:lnTo>
                <a:lnTo>
                  <a:pt x="1305" y="1144"/>
                </a:lnTo>
                <a:lnTo>
                  <a:pt x="1332" y="1145"/>
                </a:lnTo>
                <a:lnTo>
                  <a:pt x="1362" y="1147"/>
                </a:lnTo>
                <a:lnTo>
                  <a:pt x="1392" y="1150"/>
                </a:lnTo>
                <a:lnTo>
                  <a:pt x="1424" y="1154"/>
                </a:lnTo>
                <a:lnTo>
                  <a:pt x="1455" y="1160"/>
                </a:lnTo>
                <a:lnTo>
                  <a:pt x="1487" y="1165"/>
                </a:lnTo>
                <a:lnTo>
                  <a:pt x="1520" y="1172"/>
                </a:lnTo>
                <a:lnTo>
                  <a:pt x="1553" y="1180"/>
                </a:lnTo>
                <a:lnTo>
                  <a:pt x="1588" y="1188"/>
                </a:lnTo>
                <a:lnTo>
                  <a:pt x="1622" y="1197"/>
                </a:lnTo>
                <a:lnTo>
                  <a:pt x="1694" y="1219"/>
                </a:lnTo>
                <a:lnTo>
                  <a:pt x="1768" y="1243"/>
                </a:lnTo>
                <a:lnTo>
                  <a:pt x="1844" y="1271"/>
                </a:lnTo>
                <a:lnTo>
                  <a:pt x="1886" y="1287"/>
                </a:lnTo>
                <a:lnTo>
                  <a:pt x="1928" y="1304"/>
                </a:lnTo>
                <a:lnTo>
                  <a:pt x="1972" y="1324"/>
                </a:lnTo>
                <a:lnTo>
                  <a:pt x="2016" y="1343"/>
                </a:lnTo>
                <a:lnTo>
                  <a:pt x="2060" y="1363"/>
                </a:lnTo>
                <a:lnTo>
                  <a:pt x="2105" y="1385"/>
                </a:lnTo>
                <a:lnTo>
                  <a:pt x="2150" y="1407"/>
                </a:lnTo>
                <a:lnTo>
                  <a:pt x="2196" y="1430"/>
                </a:lnTo>
                <a:lnTo>
                  <a:pt x="2241" y="1455"/>
                </a:lnTo>
                <a:lnTo>
                  <a:pt x="2289" y="1479"/>
                </a:lnTo>
                <a:lnTo>
                  <a:pt x="2381" y="1532"/>
                </a:lnTo>
                <a:lnTo>
                  <a:pt x="2475" y="1589"/>
                </a:lnTo>
                <a:lnTo>
                  <a:pt x="2571" y="1649"/>
                </a:lnTo>
                <a:lnTo>
                  <a:pt x="2574" y="1623"/>
                </a:lnTo>
                <a:lnTo>
                  <a:pt x="2579" y="1598"/>
                </a:lnTo>
                <a:lnTo>
                  <a:pt x="2586" y="1575"/>
                </a:lnTo>
                <a:lnTo>
                  <a:pt x="2592" y="1551"/>
                </a:lnTo>
                <a:lnTo>
                  <a:pt x="2602" y="1527"/>
                </a:lnTo>
                <a:lnTo>
                  <a:pt x="2611" y="1505"/>
                </a:lnTo>
                <a:lnTo>
                  <a:pt x="2622" y="1483"/>
                </a:lnTo>
                <a:lnTo>
                  <a:pt x="2634" y="1461"/>
                </a:lnTo>
                <a:lnTo>
                  <a:pt x="2535" y="1400"/>
                </a:lnTo>
                <a:lnTo>
                  <a:pt x="2485" y="1370"/>
                </a:lnTo>
                <a:lnTo>
                  <a:pt x="2437" y="1341"/>
                </a:lnTo>
                <a:lnTo>
                  <a:pt x="2387" y="1314"/>
                </a:lnTo>
                <a:lnTo>
                  <a:pt x="2339" y="1286"/>
                </a:lnTo>
                <a:lnTo>
                  <a:pt x="2290" y="1260"/>
                </a:lnTo>
                <a:lnTo>
                  <a:pt x="2243" y="1236"/>
                </a:lnTo>
                <a:lnTo>
                  <a:pt x="2194" y="1211"/>
                </a:lnTo>
                <a:lnTo>
                  <a:pt x="2147" y="1189"/>
                </a:lnTo>
                <a:lnTo>
                  <a:pt x="2100" y="1166"/>
                </a:lnTo>
                <a:lnTo>
                  <a:pt x="2053" y="1145"/>
                </a:lnTo>
                <a:lnTo>
                  <a:pt x="2007" y="1124"/>
                </a:lnTo>
                <a:lnTo>
                  <a:pt x="1961" y="1105"/>
                </a:lnTo>
                <a:lnTo>
                  <a:pt x="1916" y="1086"/>
                </a:lnTo>
                <a:lnTo>
                  <a:pt x="1871" y="1069"/>
                </a:lnTo>
                <a:lnTo>
                  <a:pt x="1821" y="1050"/>
                </a:lnTo>
                <a:lnTo>
                  <a:pt x="1771" y="1033"/>
                </a:lnTo>
                <a:lnTo>
                  <a:pt x="1723" y="1017"/>
                </a:lnTo>
                <a:lnTo>
                  <a:pt x="1674" y="1002"/>
                </a:lnTo>
                <a:lnTo>
                  <a:pt x="1626" y="988"/>
                </a:lnTo>
                <a:lnTo>
                  <a:pt x="1579" y="976"/>
                </a:lnTo>
                <a:lnTo>
                  <a:pt x="1533" y="965"/>
                </a:lnTo>
                <a:lnTo>
                  <a:pt x="1487" y="955"/>
                </a:lnTo>
                <a:lnTo>
                  <a:pt x="1442" y="947"/>
                </a:lnTo>
                <a:lnTo>
                  <a:pt x="1397" y="940"/>
                </a:lnTo>
                <a:lnTo>
                  <a:pt x="1354" y="935"/>
                </a:lnTo>
                <a:lnTo>
                  <a:pt x="1311" y="929"/>
                </a:lnTo>
                <a:lnTo>
                  <a:pt x="1268" y="926"/>
                </a:lnTo>
                <a:lnTo>
                  <a:pt x="1227" y="925"/>
                </a:lnTo>
                <a:lnTo>
                  <a:pt x="1187" y="924"/>
                </a:lnTo>
                <a:lnTo>
                  <a:pt x="1147" y="925"/>
                </a:lnTo>
                <a:lnTo>
                  <a:pt x="1108" y="927"/>
                </a:lnTo>
                <a:lnTo>
                  <a:pt x="1071" y="931"/>
                </a:lnTo>
                <a:lnTo>
                  <a:pt x="1033" y="936"/>
                </a:lnTo>
                <a:lnTo>
                  <a:pt x="997" y="942"/>
                </a:lnTo>
                <a:lnTo>
                  <a:pt x="963" y="950"/>
                </a:lnTo>
                <a:lnTo>
                  <a:pt x="928" y="959"/>
                </a:lnTo>
                <a:lnTo>
                  <a:pt x="895" y="970"/>
                </a:lnTo>
                <a:lnTo>
                  <a:pt x="863" y="982"/>
                </a:lnTo>
                <a:lnTo>
                  <a:pt x="833" y="996"/>
                </a:lnTo>
                <a:lnTo>
                  <a:pt x="803" y="1011"/>
                </a:lnTo>
                <a:lnTo>
                  <a:pt x="774" y="1027"/>
                </a:lnTo>
                <a:lnTo>
                  <a:pt x="746" y="1045"/>
                </a:lnTo>
                <a:lnTo>
                  <a:pt x="719" y="1064"/>
                </a:lnTo>
                <a:lnTo>
                  <a:pt x="695" y="1085"/>
                </a:lnTo>
                <a:lnTo>
                  <a:pt x="670" y="1107"/>
                </a:lnTo>
                <a:lnTo>
                  <a:pt x="647" y="1131"/>
                </a:lnTo>
                <a:lnTo>
                  <a:pt x="626" y="1155"/>
                </a:lnTo>
                <a:lnTo>
                  <a:pt x="607" y="1182"/>
                </a:lnTo>
                <a:lnTo>
                  <a:pt x="588" y="1209"/>
                </a:lnTo>
                <a:lnTo>
                  <a:pt x="571" y="1237"/>
                </a:lnTo>
                <a:lnTo>
                  <a:pt x="556" y="1267"/>
                </a:lnTo>
                <a:lnTo>
                  <a:pt x="543" y="1297"/>
                </a:lnTo>
                <a:lnTo>
                  <a:pt x="532" y="1328"/>
                </a:lnTo>
                <a:lnTo>
                  <a:pt x="521" y="1360"/>
                </a:lnTo>
                <a:lnTo>
                  <a:pt x="512" y="1393"/>
                </a:lnTo>
                <a:lnTo>
                  <a:pt x="505" y="1427"/>
                </a:lnTo>
                <a:lnTo>
                  <a:pt x="499" y="1462"/>
                </a:lnTo>
                <a:lnTo>
                  <a:pt x="495" y="1497"/>
                </a:lnTo>
                <a:lnTo>
                  <a:pt x="492" y="1534"/>
                </a:lnTo>
                <a:lnTo>
                  <a:pt x="491" y="1571"/>
                </a:lnTo>
                <a:lnTo>
                  <a:pt x="491" y="1609"/>
                </a:lnTo>
                <a:lnTo>
                  <a:pt x="492" y="1648"/>
                </a:lnTo>
                <a:lnTo>
                  <a:pt x="495" y="1687"/>
                </a:lnTo>
                <a:lnTo>
                  <a:pt x="499" y="1728"/>
                </a:lnTo>
                <a:lnTo>
                  <a:pt x="506" y="1769"/>
                </a:lnTo>
                <a:lnTo>
                  <a:pt x="513" y="1810"/>
                </a:lnTo>
                <a:lnTo>
                  <a:pt x="522" y="1852"/>
                </a:lnTo>
                <a:lnTo>
                  <a:pt x="532" y="1895"/>
                </a:lnTo>
                <a:lnTo>
                  <a:pt x="543" y="1939"/>
                </a:lnTo>
                <a:lnTo>
                  <a:pt x="556" y="1983"/>
                </a:lnTo>
                <a:lnTo>
                  <a:pt x="570" y="2028"/>
                </a:lnTo>
                <a:lnTo>
                  <a:pt x="586" y="2073"/>
                </a:lnTo>
                <a:lnTo>
                  <a:pt x="602" y="2118"/>
                </a:lnTo>
                <a:lnTo>
                  <a:pt x="621" y="2165"/>
                </a:lnTo>
                <a:lnTo>
                  <a:pt x="640" y="2211"/>
                </a:lnTo>
                <a:lnTo>
                  <a:pt x="661" y="2259"/>
                </a:lnTo>
                <a:lnTo>
                  <a:pt x="683" y="2306"/>
                </a:lnTo>
                <a:lnTo>
                  <a:pt x="706" y="2354"/>
                </a:lnTo>
                <a:lnTo>
                  <a:pt x="729" y="2398"/>
                </a:lnTo>
                <a:lnTo>
                  <a:pt x="752" y="2443"/>
                </a:lnTo>
                <a:lnTo>
                  <a:pt x="777" y="2488"/>
                </a:lnTo>
                <a:lnTo>
                  <a:pt x="803" y="2533"/>
                </a:lnTo>
                <a:lnTo>
                  <a:pt x="830" y="2579"/>
                </a:lnTo>
                <a:lnTo>
                  <a:pt x="858" y="2625"/>
                </a:lnTo>
                <a:lnTo>
                  <a:pt x="886" y="2671"/>
                </a:lnTo>
                <a:lnTo>
                  <a:pt x="916" y="2717"/>
                </a:lnTo>
                <a:lnTo>
                  <a:pt x="948" y="2765"/>
                </a:lnTo>
                <a:lnTo>
                  <a:pt x="979" y="2812"/>
                </a:lnTo>
                <a:lnTo>
                  <a:pt x="1012" y="2859"/>
                </a:lnTo>
                <a:lnTo>
                  <a:pt x="1045" y="2906"/>
                </a:lnTo>
                <a:lnTo>
                  <a:pt x="1081" y="2953"/>
                </a:lnTo>
                <a:lnTo>
                  <a:pt x="1116" y="3002"/>
                </a:lnTo>
                <a:lnTo>
                  <a:pt x="1152" y="3049"/>
                </a:lnTo>
                <a:lnTo>
                  <a:pt x="1190" y="3097"/>
                </a:lnTo>
                <a:lnTo>
                  <a:pt x="1228" y="3145"/>
                </a:lnTo>
                <a:lnTo>
                  <a:pt x="1268" y="3193"/>
                </a:lnTo>
                <a:lnTo>
                  <a:pt x="1308" y="3241"/>
                </a:lnTo>
                <a:lnTo>
                  <a:pt x="1350" y="3289"/>
                </a:lnTo>
                <a:lnTo>
                  <a:pt x="1391" y="3337"/>
                </a:lnTo>
                <a:lnTo>
                  <a:pt x="1434" y="3385"/>
                </a:lnTo>
                <a:lnTo>
                  <a:pt x="1478" y="3434"/>
                </a:lnTo>
                <a:lnTo>
                  <a:pt x="1522" y="3481"/>
                </a:lnTo>
                <a:lnTo>
                  <a:pt x="1568" y="3529"/>
                </a:lnTo>
                <a:lnTo>
                  <a:pt x="1614" y="3577"/>
                </a:lnTo>
                <a:lnTo>
                  <a:pt x="1662" y="3624"/>
                </a:lnTo>
                <a:lnTo>
                  <a:pt x="1709" y="3672"/>
                </a:lnTo>
                <a:lnTo>
                  <a:pt x="1758" y="3719"/>
                </a:lnTo>
                <a:lnTo>
                  <a:pt x="1807" y="3766"/>
                </a:lnTo>
                <a:lnTo>
                  <a:pt x="1858" y="3813"/>
                </a:lnTo>
                <a:lnTo>
                  <a:pt x="1908" y="3859"/>
                </a:lnTo>
                <a:lnTo>
                  <a:pt x="1960" y="3905"/>
                </a:lnTo>
                <a:lnTo>
                  <a:pt x="2011" y="3951"/>
                </a:lnTo>
                <a:lnTo>
                  <a:pt x="2064" y="3995"/>
                </a:lnTo>
                <a:lnTo>
                  <a:pt x="2115" y="4039"/>
                </a:lnTo>
                <a:lnTo>
                  <a:pt x="2166" y="4082"/>
                </a:lnTo>
                <a:lnTo>
                  <a:pt x="2219" y="4125"/>
                </a:lnTo>
                <a:lnTo>
                  <a:pt x="2270" y="4166"/>
                </a:lnTo>
                <a:lnTo>
                  <a:pt x="2323" y="4207"/>
                </a:lnTo>
                <a:lnTo>
                  <a:pt x="2375" y="4246"/>
                </a:lnTo>
                <a:lnTo>
                  <a:pt x="2427" y="4285"/>
                </a:lnTo>
                <a:lnTo>
                  <a:pt x="2479" y="4322"/>
                </a:lnTo>
                <a:lnTo>
                  <a:pt x="2531" y="4360"/>
                </a:lnTo>
                <a:lnTo>
                  <a:pt x="2583" y="4396"/>
                </a:lnTo>
                <a:lnTo>
                  <a:pt x="2635" y="4432"/>
                </a:lnTo>
                <a:lnTo>
                  <a:pt x="2686" y="4466"/>
                </a:lnTo>
                <a:lnTo>
                  <a:pt x="2738" y="4499"/>
                </a:lnTo>
                <a:lnTo>
                  <a:pt x="2789" y="4532"/>
                </a:lnTo>
                <a:lnTo>
                  <a:pt x="2841" y="4564"/>
                </a:lnTo>
                <a:lnTo>
                  <a:pt x="2891" y="4595"/>
                </a:lnTo>
                <a:lnTo>
                  <a:pt x="2943" y="4625"/>
                </a:lnTo>
                <a:lnTo>
                  <a:pt x="2993" y="4654"/>
                </a:lnTo>
                <a:lnTo>
                  <a:pt x="3042" y="4681"/>
                </a:lnTo>
                <a:lnTo>
                  <a:pt x="3093" y="4708"/>
                </a:lnTo>
                <a:lnTo>
                  <a:pt x="3142" y="4734"/>
                </a:lnTo>
                <a:lnTo>
                  <a:pt x="3191" y="4760"/>
                </a:lnTo>
                <a:lnTo>
                  <a:pt x="3241" y="4783"/>
                </a:lnTo>
                <a:lnTo>
                  <a:pt x="3289" y="4807"/>
                </a:lnTo>
                <a:lnTo>
                  <a:pt x="3337" y="4828"/>
                </a:lnTo>
                <a:lnTo>
                  <a:pt x="3384" y="4850"/>
                </a:lnTo>
                <a:lnTo>
                  <a:pt x="3431" y="4870"/>
                </a:lnTo>
                <a:lnTo>
                  <a:pt x="3479" y="4889"/>
                </a:lnTo>
                <a:lnTo>
                  <a:pt x="3525" y="4907"/>
                </a:lnTo>
                <a:lnTo>
                  <a:pt x="3575" y="4926"/>
                </a:lnTo>
                <a:lnTo>
                  <a:pt x="3624" y="4943"/>
                </a:lnTo>
                <a:lnTo>
                  <a:pt x="3674" y="4959"/>
                </a:lnTo>
                <a:lnTo>
                  <a:pt x="3722" y="4974"/>
                </a:lnTo>
                <a:lnTo>
                  <a:pt x="3769" y="4987"/>
                </a:lnTo>
                <a:lnTo>
                  <a:pt x="3816" y="5000"/>
                </a:lnTo>
                <a:lnTo>
                  <a:pt x="3863" y="5011"/>
                </a:lnTo>
                <a:lnTo>
                  <a:pt x="3908" y="5020"/>
                </a:lnTo>
                <a:lnTo>
                  <a:pt x="3954" y="5029"/>
                </a:lnTo>
                <a:lnTo>
                  <a:pt x="3998" y="5035"/>
                </a:lnTo>
                <a:lnTo>
                  <a:pt x="4042" y="5042"/>
                </a:lnTo>
                <a:lnTo>
                  <a:pt x="4085" y="5046"/>
                </a:lnTo>
                <a:lnTo>
                  <a:pt x="4127" y="5049"/>
                </a:lnTo>
                <a:lnTo>
                  <a:pt x="4169" y="5051"/>
                </a:lnTo>
                <a:lnTo>
                  <a:pt x="4209" y="5051"/>
                </a:lnTo>
                <a:lnTo>
                  <a:pt x="4248" y="5050"/>
                </a:lnTo>
                <a:lnTo>
                  <a:pt x="4288" y="5048"/>
                </a:lnTo>
                <a:lnTo>
                  <a:pt x="4325" y="5045"/>
                </a:lnTo>
                <a:lnTo>
                  <a:pt x="4362" y="5040"/>
                </a:lnTo>
                <a:lnTo>
                  <a:pt x="4398" y="5033"/>
                </a:lnTo>
                <a:lnTo>
                  <a:pt x="4434" y="5026"/>
                </a:lnTo>
                <a:lnTo>
                  <a:pt x="4467" y="5016"/>
                </a:lnTo>
                <a:lnTo>
                  <a:pt x="4500" y="5005"/>
                </a:lnTo>
                <a:lnTo>
                  <a:pt x="4532" y="4993"/>
                </a:lnTo>
                <a:lnTo>
                  <a:pt x="4563" y="4981"/>
                </a:lnTo>
                <a:lnTo>
                  <a:pt x="4593" y="4966"/>
                </a:lnTo>
                <a:lnTo>
                  <a:pt x="4621" y="4948"/>
                </a:lnTo>
                <a:lnTo>
                  <a:pt x="4649" y="4931"/>
                </a:lnTo>
                <a:lnTo>
                  <a:pt x="4676" y="4912"/>
                </a:lnTo>
                <a:lnTo>
                  <a:pt x="4701" y="4891"/>
                </a:lnTo>
                <a:lnTo>
                  <a:pt x="4725" y="4869"/>
                </a:lnTo>
                <a:lnTo>
                  <a:pt x="4748" y="4844"/>
                </a:lnTo>
                <a:lnTo>
                  <a:pt x="4769" y="4820"/>
                </a:lnTo>
                <a:lnTo>
                  <a:pt x="4790" y="4794"/>
                </a:lnTo>
                <a:lnTo>
                  <a:pt x="4808" y="4766"/>
                </a:lnTo>
                <a:lnTo>
                  <a:pt x="4824" y="4738"/>
                </a:lnTo>
                <a:lnTo>
                  <a:pt x="4839" y="4709"/>
                </a:lnTo>
                <a:lnTo>
                  <a:pt x="4853" y="4679"/>
                </a:lnTo>
                <a:lnTo>
                  <a:pt x="4865" y="4647"/>
                </a:lnTo>
                <a:lnTo>
                  <a:pt x="4874" y="4616"/>
                </a:lnTo>
                <a:lnTo>
                  <a:pt x="4884" y="4583"/>
                </a:lnTo>
                <a:lnTo>
                  <a:pt x="4891" y="4549"/>
                </a:lnTo>
                <a:lnTo>
                  <a:pt x="4897" y="4514"/>
                </a:lnTo>
                <a:lnTo>
                  <a:pt x="4901" y="4478"/>
                </a:lnTo>
                <a:lnTo>
                  <a:pt x="4904" y="4441"/>
                </a:lnTo>
                <a:lnTo>
                  <a:pt x="4905" y="4405"/>
                </a:lnTo>
                <a:lnTo>
                  <a:pt x="4905" y="4366"/>
                </a:lnTo>
                <a:lnTo>
                  <a:pt x="4903" y="4328"/>
                </a:lnTo>
                <a:lnTo>
                  <a:pt x="4900" y="4288"/>
                </a:lnTo>
                <a:lnTo>
                  <a:pt x="4896" y="4248"/>
                </a:lnTo>
                <a:lnTo>
                  <a:pt x="4890" y="4207"/>
                </a:lnTo>
                <a:lnTo>
                  <a:pt x="4883" y="4165"/>
                </a:lnTo>
                <a:lnTo>
                  <a:pt x="4874" y="4123"/>
                </a:lnTo>
                <a:lnTo>
                  <a:pt x="4864" y="4080"/>
                </a:lnTo>
                <a:lnTo>
                  <a:pt x="4853" y="4036"/>
                </a:lnTo>
                <a:lnTo>
                  <a:pt x="4840" y="3992"/>
                </a:lnTo>
                <a:lnTo>
                  <a:pt x="4825" y="3948"/>
                </a:lnTo>
                <a:lnTo>
                  <a:pt x="4810" y="3903"/>
                </a:lnTo>
                <a:lnTo>
                  <a:pt x="4793" y="3857"/>
                </a:lnTo>
                <a:lnTo>
                  <a:pt x="4775" y="3811"/>
                </a:lnTo>
                <a:lnTo>
                  <a:pt x="4755" y="3764"/>
                </a:lnTo>
                <a:lnTo>
                  <a:pt x="4735" y="3717"/>
                </a:lnTo>
                <a:lnTo>
                  <a:pt x="4712" y="3669"/>
                </a:lnTo>
                <a:lnTo>
                  <a:pt x="4689" y="3621"/>
                </a:lnTo>
                <a:lnTo>
                  <a:pt x="4658" y="3559"/>
                </a:lnTo>
                <a:lnTo>
                  <a:pt x="4623" y="3497"/>
                </a:lnTo>
                <a:lnTo>
                  <a:pt x="4587" y="3432"/>
                </a:lnTo>
                <a:lnTo>
                  <a:pt x="4549" y="3368"/>
                </a:lnTo>
                <a:lnTo>
                  <a:pt x="4504" y="3391"/>
                </a:lnTo>
                <a:lnTo>
                  <a:pt x="4459" y="3411"/>
                </a:lnTo>
                <a:lnTo>
                  <a:pt x="4414" y="3430"/>
                </a:lnTo>
                <a:lnTo>
                  <a:pt x="4369" y="34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留声机"/>
          <p:cNvSpPr/>
          <p:nvPr/>
        </p:nvSpPr>
        <p:spPr bwMode="auto">
          <a:xfrm>
            <a:off x="9738360" y="3230245"/>
            <a:ext cx="914400" cy="914400"/>
          </a:xfrm>
          <a:custGeom>
            <a:avLst/>
            <a:gdLst>
              <a:gd name="T0" fmla="*/ 273020770 w 6626"/>
              <a:gd name="T1" fmla="*/ 294164409 h 5814"/>
              <a:gd name="T2" fmla="*/ 479749496 w 6626"/>
              <a:gd name="T3" fmla="*/ 428710521 h 5814"/>
              <a:gd name="T4" fmla="*/ 502315092 w 6626"/>
              <a:gd name="T5" fmla="*/ 430365327 h 5814"/>
              <a:gd name="T6" fmla="*/ 532816080 w 6626"/>
              <a:gd name="T7" fmla="*/ 426724465 h 5814"/>
              <a:gd name="T8" fmla="*/ 545297481 w 6626"/>
              <a:gd name="T9" fmla="*/ 434171669 h 5814"/>
              <a:gd name="T10" fmla="*/ 546619998 w 6626"/>
              <a:gd name="T11" fmla="*/ 448900596 h 5814"/>
              <a:gd name="T12" fmla="*/ 536535804 w 6626"/>
              <a:gd name="T13" fmla="*/ 458416452 h 5814"/>
              <a:gd name="T14" fmla="*/ 511820829 w 6626"/>
              <a:gd name="T15" fmla="*/ 457589049 h 5814"/>
              <a:gd name="T16" fmla="*/ 481402643 w 6626"/>
              <a:gd name="T17" fmla="*/ 456182320 h 5814"/>
              <a:gd name="T18" fmla="*/ 401554507 w 6626"/>
              <a:gd name="T19" fmla="*/ 432682344 h 5814"/>
              <a:gd name="T20" fmla="*/ 420814097 w 6626"/>
              <a:gd name="T21" fmla="*/ 461312507 h 5814"/>
              <a:gd name="T22" fmla="*/ 99520869 w 6626"/>
              <a:gd name="T23" fmla="*/ 460733469 h 5814"/>
              <a:gd name="T24" fmla="*/ 121177378 w 6626"/>
              <a:gd name="T25" fmla="*/ 431523691 h 5814"/>
              <a:gd name="T26" fmla="*/ 87452610 w 6626"/>
              <a:gd name="T27" fmla="*/ 165481 h 5814"/>
              <a:gd name="T28" fmla="*/ 64886727 w 6626"/>
              <a:gd name="T29" fmla="*/ 3227016 h 5814"/>
              <a:gd name="T30" fmla="*/ 50256235 w 6626"/>
              <a:gd name="T31" fmla="*/ 14397966 h 5814"/>
              <a:gd name="T32" fmla="*/ 43808962 w 6626"/>
              <a:gd name="T33" fmla="*/ 31030064 h 5814"/>
              <a:gd name="T34" fmla="*/ 46206169 w 6626"/>
              <a:gd name="T35" fmla="*/ 50392737 h 5814"/>
              <a:gd name="T36" fmla="*/ 57695682 w 6626"/>
              <a:gd name="T37" fmla="*/ 69755409 h 5814"/>
              <a:gd name="T38" fmla="*/ 30087557 w 6626"/>
              <a:gd name="T39" fmla="*/ 85560104 h 5814"/>
              <a:gd name="T40" fmla="*/ 6695388 w 6626"/>
              <a:gd name="T41" fmla="*/ 112866423 h 5814"/>
              <a:gd name="T42" fmla="*/ 0 w 6626"/>
              <a:gd name="T43" fmla="*/ 144475525 h 5814"/>
              <a:gd name="T44" fmla="*/ 11489513 w 6626"/>
              <a:gd name="T45" fmla="*/ 178070683 h 5814"/>
              <a:gd name="T46" fmla="*/ 39014837 w 6626"/>
              <a:gd name="T47" fmla="*/ 202977676 h 5814"/>
              <a:gd name="T48" fmla="*/ 55050647 w 6626"/>
              <a:gd name="T49" fmla="*/ 218203045 h 5814"/>
              <a:gd name="T50" fmla="*/ 45048966 w 6626"/>
              <a:gd name="T51" fmla="*/ 238144756 h 5814"/>
              <a:gd name="T52" fmla="*/ 44470221 w 6626"/>
              <a:gd name="T53" fmla="*/ 257507716 h 5814"/>
              <a:gd name="T54" fmla="*/ 52735955 w 6626"/>
              <a:gd name="T55" fmla="*/ 273477604 h 5814"/>
              <a:gd name="T56" fmla="*/ 69515825 w 6626"/>
              <a:gd name="T57" fmla="*/ 283324421 h 5814"/>
              <a:gd name="T58" fmla="*/ 94230512 w 6626"/>
              <a:gd name="T59" fmla="*/ 284069227 h 5814"/>
              <a:gd name="T60" fmla="*/ 172673329 w 6626"/>
              <a:gd name="T61" fmla="*/ 223333232 h 5814"/>
              <a:gd name="T62" fmla="*/ 261283141 w 6626"/>
              <a:gd name="T63" fmla="*/ 183201158 h 5814"/>
              <a:gd name="T64" fmla="*/ 349066381 w 6626"/>
              <a:gd name="T65" fmla="*/ 123209681 h 5814"/>
              <a:gd name="T66" fmla="*/ 244999503 w 6626"/>
              <a:gd name="T67" fmla="*/ 101612876 h 5814"/>
              <a:gd name="T68" fmla="*/ 186312220 w 6626"/>
              <a:gd name="T69" fmla="*/ 73975597 h 5814"/>
              <a:gd name="T70" fmla="*/ 94230512 w 6626"/>
              <a:gd name="T71" fmla="*/ 1158364 h 5814"/>
              <a:gd name="T72" fmla="*/ 122995839 w 6626"/>
              <a:gd name="T73" fmla="*/ 201901908 h 5814"/>
              <a:gd name="T74" fmla="*/ 198214876 w 6626"/>
              <a:gd name="T75" fmla="*/ 172195689 h 5814"/>
              <a:gd name="T76" fmla="*/ 303934901 w 6626"/>
              <a:gd name="T77" fmla="*/ 155977436 h 5814"/>
              <a:gd name="T78" fmla="*/ 210944393 w 6626"/>
              <a:gd name="T79" fmla="*/ 182373755 h 5814"/>
              <a:gd name="T80" fmla="*/ 132501576 w 6626"/>
              <a:gd name="T81" fmla="*/ 223581309 h 5814"/>
              <a:gd name="T82" fmla="*/ 94230512 w 6626"/>
              <a:gd name="T83" fmla="*/ 27058241 h 5814"/>
              <a:gd name="T84" fmla="*/ 133245349 w 6626"/>
              <a:gd name="T85" fmla="*/ 62804647 h 5814"/>
              <a:gd name="T86" fmla="*/ 185072216 w 6626"/>
              <a:gd name="T87" fmla="*/ 94248557 h 5814"/>
              <a:gd name="T88" fmla="*/ 210283135 w 6626"/>
              <a:gd name="T89" fmla="*/ 108894600 h 5814"/>
              <a:gd name="T90" fmla="*/ 154736543 w 6626"/>
              <a:gd name="T91" fmla="*/ 97558169 h 5814"/>
              <a:gd name="T92" fmla="*/ 104728137 w 6626"/>
              <a:gd name="T93" fmla="*/ 71575984 h 5814"/>
              <a:gd name="T94" fmla="*/ 389899679 w 6626"/>
              <a:gd name="T95" fmla="*/ 164334927 h 5814"/>
              <a:gd name="T96" fmla="*/ 410564300 w 6626"/>
              <a:gd name="T97" fmla="*/ 169713479 h 5814"/>
              <a:gd name="T98" fmla="*/ 415937171 w 6626"/>
              <a:gd name="T99" fmla="*/ 182787312 h 5814"/>
              <a:gd name="T100" fmla="*/ 403868913 w 6626"/>
              <a:gd name="T101" fmla="*/ 194454704 h 5814"/>
              <a:gd name="T102" fmla="*/ 355927083 w 6626"/>
              <a:gd name="T103" fmla="*/ 203060272 h 5814"/>
              <a:gd name="T104" fmla="*/ 328897991 w 6626"/>
              <a:gd name="T105" fmla="*/ 215389586 h 5814"/>
              <a:gd name="T106" fmla="*/ 310464974 w 6626"/>
              <a:gd name="T107" fmla="*/ 243440711 h 5814"/>
              <a:gd name="T108" fmla="*/ 316995048 w 6626"/>
              <a:gd name="T109" fmla="*/ 256018102 h 5814"/>
              <a:gd name="T110" fmla="*/ 334435889 w 6626"/>
              <a:gd name="T111" fmla="*/ 236820911 h 5814"/>
              <a:gd name="T112" fmla="*/ 363862475 w 6626"/>
              <a:gd name="T113" fmla="*/ 228132458 h 5814"/>
              <a:gd name="T114" fmla="*/ 418912835 w 6626"/>
              <a:gd name="T115" fmla="*/ 222009387 h 5814"/>
              <a:gd name="T116" fmla="*/ 438089624 w 6626"/>
              <a:gd name="T117" fmla="*/ 212410647 h 5814"/>
              <a:gd name="T118" fmla="*/ 448587249 w 6626"/>
              <a:gd name="T119" fmla="*/ 194785665 h 5814"/>
              <a:gd name="T120" fmla="*/ 448752564 w 6626"/>
              <a:gd name="T121" fmla="*/ 165162330 h 5814"/>
              <a:gd name="T122" fmla="*/ 435444589 w 6626"/>
              <a:gd name="T123" fmla="*/ 143234564 h 5814"/>
              <a:gd name="T124" fmla="*/ 408911154 w 6626"/>
              <a:gd name="T125" fmla="*/ 131153327 h 581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626" h="5814">
                <a:moveTo>
                  <a:pt x="1466" y="3840"/>
                </a:moveTo>
                <a:lnTo>
                  <a:pt x="3063" y="3840"/>
                </a:lnTo>
                <a:lnTo>
                  <a:pt x="3063" y="3555"/>
                </a:lnTo>
                <a:lnTo>
                  <a:pt x="1516" y="3555"/>
                </a:lnTo>
                <a:lnTo>
                  <a:pt x="1516" y="3305"/>
                </a:lnTo>
                <a:lnTo>
                  <a:pt x="3063" y="3305"/>
                </a:lnTo>
                <a:lnTo>
                  <a:pt x="3063" y="3142"/>
                </a:lnTo>
                <a:lnTo>
                  <a:pt x="3303" y="3142"/>
                </a:lnTo>
                <a:lnTo>
                  <a:pt x="3303" y="3305"/>
                </a:lnTo>
                <a:lnTo>
                  <a:pt x="4862" y="3305"/>
                </a:lnTo>
                <a:lnTo>
                  <a:pt x="4862" y="3555"/>
                </a:lnTo>
                <a:lnTo>
                  <a:pt x="3303" y="3555"/>
                </a:lnTo>
                <a:lnTo>
                  <a:pt x="3303" y="3840"/>
                </a:lnTo>
                <a:lnTo>
                  <a:pt x="4858" y="3840"/>
                </a:lnTo>
                <a:lnTo>
                  <a:pt x="4858" y="4176"/>
                </a:lnTo>
                <a:lnTo>
                  <a:pt x="5487" y="4176"/>
                </a:lnTo>
                <a:lnTo>
                  <a:pt x="5590" y="4176"/>
                </a:lnTo>
                <a:lnTo>
                  <a:pt x="5590" y="4279"/>
                </a:lnTo>
                <a:lnTo>
                  <a:pt x="5590" y="5265"/>
                </a:lnTo>
                <a:lnTo>
                  <a:pt x="5683" y="5265"/>
                </a:lnTo>
                <a:lnTo>
                  <a:pt x="5683" y="5119"/>
                </a:lnTo>
                <a:lnTo>
                  <a:pt x="5804" y="5119"/>
                </a:lnTo>
                <a:lnTo>
                  <a:pt x="5804" y="5181"/>
                </a:lnTo>
                <a:lnTo>
                  <a:pt x="5814" y="5187"/>
                </a:lnTo>
                <a:lnTo>
                  <a:pt x="5824" y="5193"/>
                </a:lnTo>
                <a:lnTo>
                  <a:pt x="5844" y="5203"/>
                </a:lnTo>
                <a:lnTo>
                  <a:pt x="5864" y="5211"/>
                </a:lnTo>
                <a:lnTo>
                  <a:pt x="5885" y="5216"/>
                </a:lnTo>
                <a:lnTo>
                  <a:pt x="5907" y="5219"/>
                </a:lnTo>
                <a:lnTo>
                  <a:pt x="5928" y="5220"/>
                </a:lnTo>
                <a:lnTo>
                  <a:pt x="5952" y="5220"/>
                </a:lnTo>
                <a:lnTo>
                  <a:pt x="5975" y="5218"/>
                </a:lnTo>
                <a:lnTo>
                  <a:pt x="5999" y="5215"/>
                </a:lnTo>
                <a:lnTo>
                  <a:pt x="6025" y="5211"/>
                </a:lnTo>
                <a:lnTo>
                  <a:pt x="6077" y="5201"/>
                </a:lnTo>
                <a:lnTo>
                  <a:pt x="6133" y="5188"/>
                </a:lnTo>
                <a:lnTo>
                  <a:pt x="6192" y="5176"/>
                </a:lnTo>
                <a:lnTo>
                  <a:pt x="6222" y="5171"/>
                </a:lnTo>
                <a:lnTo>
                  <a:pt x="6256" y="5164"/>
                </a:lnTo>
                <a:lnTo>
                  <a:pt x="6293" y="5160"/>
                </a:lnTo>
                <a:lnTo>
                  <a:pt x="6330" y="5156"/>
                </a:lnTo>
                <a:lnTo>
                  <a:pt x="6369" y="5154"/>
                </a:lnTo>
                <a:lnTo>
                  <a:pt x="6388" y="5154"/>
                </a:lnTo>
                <a:lnTo>
                  <a:pt x="6407" y="5154"/>
                </a:lnTo>
                <a:lnTo>
                  <a:pt x="6427" y="5155"/>
                </a:lnTo>
                <a:lnTo>
                  <a:pt x="6446" y="5157"/>
                </a:lnTo>
                <a:lnTo>
                  <a:pt x="6464" y="5160"/>
                </a:lnTo>
                <a:lnTo>
                  <a:pt x="6482" y="5163"/>
                </a:lnTo>
                <a:lnTo>
                  <a:pt x="6500" y="5169"/>
                </a:lnTo>
                <a:lnTo>
                  <a:pt x="6516" y="5174"/>
                </a:lnTo>
                <a:lnTo>
                  <a:pt x="6531" y="5182"/>
                </a:lnTo>
                <a:lnTo>
                  <a:pt x="6545" y="5190"/>
                </a:lnTo>
                <a:lnTo>
                  <a:pt x="6557" y="5200"/>
                </a:lnTo>
                <a:lnTo>
                  <a:pt x="6569" y="5211"/>
                </a:lnTo>
                <a:lnTo>
                  <a:pt x="6579" y="5222"/>
                </a:lnTo>
                <a:lnTo>
                  <a:pt x="6588" y="5234"/>
                </a:lnTo>
                <a:lnTo>
                  <a:pt x="6597" y="5247"/>
                </a:lnTo>
                <a:lnTo>
                  <a:pt x="6605" y="5261"/>
                </a:lnTo>
                <a:lnTo>
                  <a:pt x="6611" y="5275"/>
                </a:lnTo>
                <a:lnTo>
                  <a:pt x="6616" y="5289"/>
                </a:lnTo>
                <a:lnTo>
                  <a:pt x="6620" y="5304"/>
                </a:lnTo>
                <a:lnTo>
                  <a:pt x="6623" y="5319"/>
                </a:lnTo>
                <a:lnTo>
                  <a:pt x="6625" y="5335"/>
                </a:lnTo>
                <a:lnTo>
                  <a:pt x="6626" y="5350"/>
                </a:lnTo>
                <a:lnTo>
                  <a:pt x="6625" y="5365"/>
                </a:lnTo>
                <a:lnTo>
                  <a:pt x="6624" y="5381"/>
                </a:lnTo>
                <a:lnTo>
                  <a:pt x="6622" y="5396"/>
                </a:lnTo>
                <a:lnTo>
                  <a:pt x="6618" y="5411"/>
                </a:lnTo>
                <a:lnTo>
                  <a:pt x="6613" y="5425"/>
                </a:lnTo>
                <a:lnTo>
                  <a:pt x="6608" y="5440"/>
                </a:lnTo>
                <a:lnTo>
                  <a:pt x="6601" y="5453"/>
                </a:lnTo>
                <a:lnTo>
                  <a:pt x="6593" y="5467"/>
                </a:lnTo>
                <a:lnTo>
                  <a:pt x="6584" y="5478"/>
                </a:lnTo>
                <a:lnTo>
                  <a:pt x="6575" y="5490"/>
                </a:lnTo>
                <a:lnTo>
                  <a:pt x="6563" y="5501"/>
                </a:lnTo>
                <a:lnTo>
                  <a:pt x="6551" y="5512"/>
                </a:lnTo>
                <a:lnTo>
                  <a:pt x="6537" y="5520"/>
                </a:lnTo>
                <a:lnTo>
                  <a:pt x="6523" y="5528"/>
                </a:lnTo>
                <a:lnTo>
                  <a:pt x="6508" y="5534"/>
                </a:lnTo>
                <a:lnTo>
                  <a:pt x="6491" y="5540"/>
                </a:lnTo>
                <a:lnTo>
                  <a:pt x="6473" y="5544"/>
                </a:lnTo>
                <a:lnTo>
                  <a:pt x="6455" y="5547"/>
                </a:lnTo>
                <a:lnTo>
                  <a:pt x="6435" y="5550"/>
                </a:lnTo>
                <a:lnTo>
                  <a:pt x="6415" y="5551"/>
                </a:lnTo>
                <a:lnTo>
                  <a:pt x="6396" y="5552"/>
                </a:lnTo>
                <a:lnTo>
                  <a:pt x="6375" y="5552"/>
                </a:lnTo>
                <a:lnTo>
                  <a:pt x="6336" y="5550"/>
                </a:lnTo>
                <a:lnTo>
                  <a:pt x="6296" y="5546"/>
                </a:lnTo>
                <a:lnTo>
                  <a:pt x="6258" y="5542"/>
                </a:lnTo>
                <a:lnTo>
                  <a:pt x="6223" y="5535"/>
                </a:lnTo>
                <a:lnTo>
                  <a:pt x="6192" y="5530"/>
                </a:lnTo>
                <a:lnTo>
                  <a:pt x="6133" y="5517"/>
                </a:lnTo>
                <a:lnTo>
                  <a:pt x="6077" y="5505"/>
                </a:lnTo>
                <a:lnTo>
                  <a:pt x="6025" y="5495"/>
                </a:lnTo>
                <a:lnTo>
                  <a:pt x="5999" y="5490"/>
                </a:lnTo>
                <a:lnTo>
                  <a:pt x="5975" y="5488"/>
                </a:lnTo>
                <a:lnTo>
                  <a:pt x="5952" y="5486"/>
                </a:lnTo>
                <a:lnTo>
                  <a:pt x="5928" y="5486"/>
                </a:lnTo>
                <a:lnTo>
                  <a:pt x="5907" y="5487"/>
                </a:lnTo>
                <a:lnTo>
                  <a:pt x="5885" y="5490"/>
                </a:lnTo>
                <a:lnTo>
                  <a:pt x="5864" y="5496"/>
                </a:lnTo>
                <a:lnTo>
                  <a:pt x="5844" y="5502"/>
                </a:lnTo>
                <a:lnTo>
                  <a:pt x="5824" y="5513"/>
                </a:lnTo>
                <a:lnTo>
                  <a:pt x="5814" y="5518"/>
                </a:lnTo>
                <a:lnTo>
                  <a:pt x="5804" y="5525"/>
                </a:lnTo>
                <a:lnTo>
                  <a:pt x="5804" y="5598"/>
                </a:lnTo>
                <a:lnTo>
                  <a:pt x="5683" y="5598"/>
                </a:lnTo>
                <a:lnTo>
                  <a:pt x="5683" y="5471"/>
                </a:lnTo>
                <a:lnTo>
                  <a:pt x="5487" y="5471"/>
                </a:lnTo>
                <a:lnTo>
                  <a:pt x="5384" y="5471"/>
                </a:lnTo>
                <a:lnTo>
                  <a:pt x="5384" y="5368"/>
                </a:lnTo>
                <a:lnTo>
                  <a:pt x="5384" y="4382"/>
                </a:lnTo>
                <a:lnTo>
                  <a:pt x="4858" y="4382"/>
                </a:lnTo>
                <a:lnTo>
                  <a:pt x="4858" y="5229"/>
                </a:lnTo>
                <a:lnTo>
                  <a:pt x="4871" y="5266"/>
                </a:lnTo>
                <a:lnTo>
                  <a:pt x="4886" y="5303"/>
                </a:lnTo>
                <a:lnTo>
                  <a:pt x="4902" y="5337"/>
                </a:lnTo>
                <a:lnTo>
                  <a:pt x="4919" y="5369"/>
                </a:lnTo>
                <a:lnTo>
                  <a:pt x="4937" y="5400"/>
                </a:lnTo>
                <a:lnTo>
                  <a:pt x="4956" y="5430"/>
                </a:lnTo>
                <a:lnTo>
                  <a:pt x="4976" y="5458"/>
                </a:lnTo>
                <a:lnTo>
                  <a:pt x="4997" y="5485"/>
                </a:lnTo>
                <a:lnTo>
                  <a:pt x="5020" y="5510"/>
                </a:lnTo>
                <a:lnTo>
                  <a:pt x="5042" y="5533"/>
                </a:lnTo>
                <a:lnTo>
                  <a:pt x="5067" y="5555"/>
                </a:lnTo>
                <a:lnTo>
                  <a:pt x="5091" y="5575"/>
                </a:lnTo>
                <a:lnTo>
                  <a:pt x="5118" y="5594"/>
                </a:lnTo>
                <a:lnTo>
                  <a:pt x="5145" y="5611"/>
                </a:lnTo>
                <a:lnTo>
                  <a:pt x="5173" y="5627"/>
                </a:lnTo>
                <a:lnTo>
                  <a:pt x="5202" y="5641"/>
                </a:lnTo>
                <a:lnTo>
                  <a:pt x="5202" y="5814"/>
                </a:lnTo>
                <a:lnTo>
                  <a:pt x="1085" y="5814"/>
                </a:lnTo>
                <a:lnTo>
                  <a:pt x="1085" y="5655"/>
                </a:lnTo>
                <a:lnTo>
                  <a:pt x="1117" y="5636"/>
                </a:lnTo>
                <a:lnTo>
                  <a:pt x="1147" y="5615"/>
                </a:lnTo>
                <a:lnTo>
                  <a:pt x="1176" y="5592"/>
                </a:lnTo>
                <a:lnTo>
                  <a:pt x="1204" y="5568"/>
                </a:lnTo>
                <a:lnTo>
                  <a:pt x="1231" y="5544"/>
                </a:lnTo>
                <a:lnTo>
                  <a:pt x="1258" y="5517"/>
                </a:lnTo>
                <a:lnTo>
                  <a:pt x="1283" y="5490"/>
                </a:lnTo>
                <a:lnTo>
                  <a:pt x="1307" y="5462"/>
                </a:lnTo>
                <a:lnTo>
                  <a:pt x="1331" y="5433"/>
                </a:lnTo>
                <a:lnTo>
                  <a:pt x="1353" y="5405"/>
                </a:lnTo>
                <a:lnTo>
                  <a:pt x="1374" y="5373"/>
                </a:lnTo>
                <a:lnTo>
                  <a:pt x="1394" y="5343"/>
                </a:lnTo>
                <a:lnTo>
                  <a:pt x="1414" y="5311"/>
                </a:lnTo>
                <a:lnTo>
                  <a:pt x="1433" y="5280"/>
                </a:lnTo>
                <a:lnTo>
                  <a:pt x="1450" y="5248"/>
                </a:lnTo>
                <a:lnTo>
                  <a:pt x="1466" y="5215"/>
                </a:lnTo>
                <a:lnTo>
                  <a:pt x="1466" y="5208"/>
                </a:lnTo>
                <a:lnTo>
                  <a:pt x="2931" y="5208"/>
                </a:lnTo>
                <a:lnTo>
                  <a:pt x="2931" y="5062"/>
                </a:lnTo>
                <a:lnTo>
                  <a:pt x="1466" y="5062"/>
                </a:lnTo>
                <a:lnTo>
                  <a:pt x="1466" y="3840"/>
                </a:lnTo>
                <a:close/>
                <a:moveTo>
                  <a:pt x="1140" y="14"/>
                </a:moveTo>
                <a:lnTo>
                  <a:pt x="1140" y="12"/>
                </a:lnTo>
                <a:lnTo>
                  <a:pt x="1112" y="7"/>
                </a:lnTo>
                <a:lnTo>
                  <a:pt x="1084" y="4"/>
                </a:lnTo>
                <a:lnTo>
                  <a:pt x="1058" y="2"/>
                </a:lnTo>
                <a:lnTo>
                  <a:pt x="1032" y="1"/>
                </a:lnTo>
                <a:lnTo>
                  <a:pt x="1006" y="0"/>
                </a:lnTo>
                <a:lnTo>
                  <a:pt x="982" y="0"/>
                </a:lnTo>
                <a:lnTo>
                  <a:pt x="957" y="2"/>
                </a:lnTo>
                <a:lnTo>
                  <a:pt x="933" y="3"/>
                </a:lnTo>
                <a:lnTo>
                  <a:pt x="910" y="6"/>
                </a:lnTo>
                <a:lnTo>
                  <a:pt x="887" y="10"/>
                </a:lnTo>
                <a:lnTo>
                  <a:pt x="866" y="15"/>
                </a:lnTo>
                <a:lnTo>
                  <a:pt x="844" y="19"/>
                </a:lnTo>
                <a:lnTo>
                  <a:pt x="824" y="25"/>
                </a:lnTo>
                <a:lnTo>
                  <a:pt x="805" y="32"/>
                </a:lnTo>
                <a:lnTo>
                  <a:pt x="785" y="39"/>
                </a:lnTo>
                <a:lnTo>
                  <a:pt x="767" y="47"/>
                </a:lnTo>
                <a:lnTo>
                  <a:pt x="749" y="55"/>
                </a:lnTo>
                <a:lnTo>
                  <a:pt x="732" y="65"/>
                </a:lnTo>
                <a:lnTo>
                  <a:pt x="716" y="75"/>
                </a:lnTo>
                <a:lnTo>
                  <a:pt x="700" y="86"/>
                </a:lnTo>
                <a:lnTo>
                  <a:pt x="685" y="97"/>
                </a:lnTo>
                <a:lnTo>
                  <a:pt x="670" y="108"/>
                </a:lnTo>
                <a:lnTo>
                  <a:pt x="656" y="121"/>
                </a:lnTo>
                <a:lnTo>
                  <a:pt x="643" y="134"/>
                </a:lnTo>
                <a:lnTo>
                  <a:pt x="630" y="147"/>
                </a:lnTo>
                <a:lnTo>
                  <a:pt x="619" y="161"/>
                </a:lnTo>
                <a:lnTo>
                  <a:pt x="608" y="174"/>
                </a:lnTo>
                <a:lnTo>
                  <a:pt x="598" y="189"/>
                </a:lnTo>
                <a:lnTo>
                  <a:pt x="588" y="204"/>
                </a:lnTo>
                <a:lnTo>
                  <a:pt x="579" y="219"/>
                </a:lnTo>
                <a:lnTo>
                  <a:pt x="571" y="236"/>
                </a:lnTo>
                <a:lnTo>
                  <a:pt x="564" y="252"/>
                </a:lnTo>
                <a:lnTo>
                  <a:pt x="556" y="269"/>
                </a:lnTo>
                <a:lnTo>
                  <a:pt x="551" y="286"/>
                </a:lnTo>
                <a:lnTo>
                  <a:pt x="545" y="303"/>
                </a:lnTo>
                <a:lnTo>
                  <a:pt x="540" y="320"/>
                </a:lnTo>
                <a:lnTo>
                  <a:pt x="537" y="338"/>
                </a:lnTo>
                <a:lnTo>
                  <a:pt x="534" y="357"/>
                </a:lnTo>
                <a:lnTo>
                  <a:pt x="530" y="375"/>
                </a:lnTo>
                <a:lnTo>
                  <a:pt x="529" y="394"/>
                </a:lnTo>
                <a:lnTo>
                  <a:pt x="528" y="412"/>
                </a:lnTo>
                <a:lnTo>
                  <a:pt x="527" y="432"/>
                </a:lnTo>
                <a:lnTo>
                  <a:pt x="528" y="451"/>
                </a:lnTo>
                <a:lnTo>
                  <a:pt x="529" y="470"/>
                </a:lnTo>
                <a:lnTo>
                  <a:pt x="531" y="490"/>
                </a:lnTo>
                <a:lnTo>
                  <a:pt x="534" y="510"/>
                </a:lnTo>
                <a:lnTo>
                  <a:pt x="538" y="529"/>
                </a:lnTo>
                <a:lnTo>
                  <a:pt x="542" y="550"/>
                </a:lnTo>
                <a:lnTo>
                  <a:pt x="546" y="569"/>
                </a:lnTo>
                <a:lnTo>
                  <a:pt x="553" y="589"/>
                </a:lnTo>
                <a:lnTo>
                  <a:pt x="559" y="609"/>
                </a:lnTo>
                <a:lnTo>
                  <a:pt x="567" y="629"/>
                </a:lnTo>
                <a:lnTo>
                  <a:pt x="574" y="649"/>
                </a:lnTo>
                <a:lnTo>
                  <a:pt x="583" y="669"/>
                </a:lnTo>
                <a:lnTo>
                  <a:pt x="593" y="689"/>
                </a:lnTo>
                <a:lnTo>
                  <a:pt x="603" y="708"/>
                </a:lnTo>
                <a:lnTo>
                  <a:pt x="614" y="729"/>
                </a:lnTo>
                <a:lnTo>
                  <a:pt x="627" y="748"/>
                </a:lnTo>
                <a:lnTo>
                  <a:pt x="639" y="767"/>
                </a:lnTo>
                <a:lnTo>
                  <a:pt x="653" y="786"/>
                </a:lnTo>
                <a:lnTo>
                  <a:pt x="666" y="806"/>
                </a:lnTo>
                <a:lnTo>
                  <a:pt x="683" y="825"/>
                </a:lnTo>
                <a:lnTo>
                  <a:pt x="698" y="843"/>
                </a:lnTo>
                <a:lnTo>
                  <a:pt x="715" y="861"/>
                </a:lnTo>
                <a:lnTo>
                  <a:pt x="676" y="874"/>
                </a:lnTo>
                <a:lnTo>
                  <a:pt x="638" y="887"/>
                </a:lnTo>
                <a:lnTo>
                  <a:pt x="601" y="902"/>
                </a:lnTo>
                <a:lnTo>
                  <a:pt x="565" y="917"/>
                </a:lnTo>
                <a:lnTo>
                  <a:pt x="528" y="934"/>
                </a:lnTo>
                <a:lnTo>
                  <a:pt x="494" y="953"/>
                </a:lnTo>
                <a:lnTo>
                  <a:pt x="460" y="971"/>
                </a:lnTo>
                <a:lnTo>
                  <a:pt x="427" y="991"/>
                </a:lnTo>
                <a:lnTo>
                  <a:pt x="395" y="1013"/>
                </a:lnTo>
                <a:lnTo>
                  <a:pt x="364" y="1034"/>
                </a:lnTo>
                <a:lnTo>
                  <a:pt x="334" y="1056"/>
                </a:lnTo>
                <a:lnTo>
                  <a:pt x="305" y="1081"/>
                </a:lnTo>
                <a:lnTo>
                  <a:pt x="277" y="1106"/>
                </a:lnTo>
                <a:lnTo>
                  <a:pt x="251" y="1132"/>
                </a:lnTo>
                <a:lnTo>
                  <a:pt x="225" y="1157"/>
                </a:lnTo>
                <a:lnTo>
                  <a:pt x="200" y="1185"/>
                </a:lnTo>
                <a:lnTo>
                  <a:pt x="178" y="1213"/>
                </a:lnTo>
                <a:lnTo>
                  <a:pt x="155" y="1242"/>
                </a:lnTo>
                <a:lnTo>
                  <a:pt x="135" y="1271"/>
                </a:lnTo>
                <a:lnTo>
                  <a:pt x="116" y="1301"/>
                </a:lnTo>
                <a:lnTo>
                  <a:pt x="98" y="1332"/>
                </a:lnTo>
                <a:lnTo>
                  <a:pt x="81" y="1364"/>
                </a:lnTo>
                <a:lnTo>
                  <a:pt x="66" y="1396"/>
                </a:lnTo>
                <a:lnTo>
                  <a:pt x="52" y="1428"/>
                </a:lnTo>
                <a:lnTo>
                  <a:pt x="41" y="1462"/>
                </a:lnTo>
                <a:lnTo>
                  <a:pt x="30" y="1496"/>
                </a:lnTo>
                <a:lnTo>
                  <a:pt x="20" y="1530"/>
                </a:lnTo>
                <a:lnTo>
                  <a:pt x="13" y="1564"/>
                </a:lnTo>
                <a:lnTo>
                  <a:pt x="7" y="1600"/>
                </a:lnTo>
                <a:lnTo>
                  <a:pt x="3" y="1636"/>
                </a:lnTo>
                <a:lnTo>
                  <a:pt x="0" y="1672"/>
                </a:lnTo>
                <a:lnTo>
                  <a:pt x="0" y="1708"/>
                </a:lnTo>
                <a:lnTo>
                  <a:pt x="0" y="1746"/>
                </a:lnTo>
                <a:lnTo>
                  <a:pt x="3" y="1782"/>
                </a:lnTo>
                <a:lnTo>
                  <a:pt x="7" y="1818"/>
                </a:lnTo>
                <a:lnTo>
                  <a:pt x="14" y="1854"/>
                </a:lnTo>
                <a:lnTo>
                  <a:pt x="21" y="1889"/>
                </a:lnTo>
                <a:lnTo>
                  <a:pt x="31" y="1925"/>
                </a:lnTo>
                <a:lnTo>
                  <a:pt x="42" y="1959"/>
                </a:lnTo>
                <a:lnTo>
                  <a:pt x="55" y="1992"/>
                </a:lnTo>
                <a:lnTo>
                  <a:pt x="68" y="2025"/>
                </a:lnTo>
                <a:lnTo>
                  <a:pt x="83" y="2059"/>
                </a:lnTo>
                <a:lnTo>
                  <a:pt x="101" y="2090"/>
                </a:lnTo>
                <a:lnTo>
                  <a:pt x="119" y="2121"/>
                </a:lnTo>
                <a:lnTo>
                  <a:pt x="139" y="2152"/>
                </a:lnTo>
                <a:lnTo>
                  <a:pt x="161" y="2182"/>
                </a:lnTo>
                <a:lnTo>
                  <a:pt x="183" y="2211"/>
                </a:lnTo>
                <a:lnTo>
                  <a:pt x="207" y="2239"/>
                </a:lnTo>
                <a:lnTo>
                  <a:pt x="231" y="2266"/>
                </a:lnTo>
                <a:lnTo>
                  <a:pt x="258" y="2293"/>
                </a:lnTo>
                <a:lnTo>
                  <a:pt x="285" y="2319"/>
                </a:lnTo>
                <a:lnTo>
                  <a:pt x="314" y="2344"/>
                </a:lnTo>
                <a:lnTo>
                  <a:pt x="343" y="2367"/>
                </a:lnTo>
                <a:lnTo>
                  <a:pt x="374" y="2390"/>
                </a:lnTo>
                <a:lnTo>
                  <a:pt x="406" y="2412"/>
                </a:lnTo>
                <a:lnTo>
                  <a:pt x="438" y="2434"/>
                </a:lnTo>
                <a:lnTo>
                  <a:pt x="472" y="2453"/>
                </a:lnTo>
                <a:lnTo>
                  <a:pt x="507" y="2472"/>
                </a:lnTo>
                <a:lnTo>
                  <a:pt x="542" y="2489"/>
                </a:lnTo>
                <a:lnTo>
                  <a:pt x="580" y="2507"/>
                </a:lnTo>
                <a:lnTo>
                  <a:pt x="616" y="2522"/>
                </a:lnTo>
                <a:lnTo>
                  <a:pt x="655" y="2535"/>
                </a:lnTo>
                <a:lnTo>
                  <a:pt x="693" y="2549"/>
                </a:lnTo>
                <a:lnTo>
                  <a:pt x="733" y="2560"/>
                </a:lnTo>
                <a:lnTo>
                  <a:pt x="715" y="2579"/>
                </a:lnTo>
                <a:lnTo>
                  <a:pt x="699" y="2599"/>
                </a:lnTo>
                <a:lnTo>
                  <a:pt x="681" y="2617"/>
                </a:lnTo>
                <a:lnTo>
                  <a:pt x="666" y="2637"/>
                </a:lnTo>
                <a:lnTo>
                  <a:pt x="653" y="2657"/>
                </a:lnTo>
                <a:lnTo>
                  <a:pt x="639" y="2676"/>
                </a:lnTo>
                <a:lnTo>
                  <a:pt x="626" y="2696"/>
                </a:lnTo>
                <a:lnTo>
                  <a:pt x="613" y="2716"/>
                </a:lnTo>
                <a:lnTo>
                  <a:pt x="602" y="2736"/>
                </a:lnTo>
                <a:lnTo>
                  <a:pt x="591" y="2756"/>
                </a:lnTo>
                <a:lnTo>
                  <a:pt x="582" y="2777"/>
                </a:lnTo>
                <a:lnTo>
                  <a:pt x="573" y="2797"/>
                </a:lnTo>
                <a:lnTo>
                  <a:pt x="565" y="2817"/>
                </a:lnTo>
                <a:lnTo>
                  <a:pt x="558" y="2838"/>
                </a:lnTo>
                <a:lnTo>
                  <a:pt x="552" y="2858"/>
                </a:lnTo>
                <a:lnTo>
                  <a:pt x="545" y="2878"/>
                </a:lnTo>
                <a:lnTo>
                  <a:pt x="541" y="2899"/>
                </a:lnTo>
                <a:lnTo>
                  <a:pt x="537" y="2918"/>
                </a:lnTo>
                <a:lnTo>
                  <a:pt x="534" y="2938"/>
                </a:lnTo>
                <a:lnTo>
                  <a:pt x="530" y="2959"/>
                </a:lnTo>
                <a:lnTo>
                  <a:pt x="529" y="2978"/>
                </a:lnTo>
                <a:lnTo>
                  <a:pt x="528" y="2998"/>
                </a:lnTo>
                <a:lnTo>
                  <a:pt x="527" y="3018"/>
                </a:lnTo>
                <a:lnTo>
                  <a:pt x="528" y="3037"/>
                </a:lnTo>
                <a:lnTo>
                  <a:pt x="529" y="3056"/>
                </a:lnTo>
                <a:lnTo>
                  <a:pt x="531" y="3076"/>
                </a:lnTo>
                <a:lnTo>
                  <a:pt x="535" y="3094"/>
                </a:lnTo>
                <a:lnTo>
                  <a:pt x="538" y="3112"/>
                </a:lnTo>
                <a:lnTo>
                  <a:pt x="542" y="3130"/>
                </a:lnTo>
                <a:lnTo>
                  <a:pt x="548" y="3149"/>
                </a:lnTo>
                <a:lnTo>
                  <a:pt x="553" y="3166"/>
                </a:lnTo>
                <a:lnTo>
                  <a:pt x="559" y="3183"/>
                </a:lnTo>
                <a:lnTo>
                  <a:pt x="567" y="3200"/>
                </a:lnTo>
                <a:lnTo>
                  <a:pt x="574" y="3216"/>
                </a:lnTo>
                <a:lnTo>
                  <a:pt x="584" y="3232"/>
                </a:lnTo>
                <a:lnTo>
                  <a:pt x="593" y="3248"/>
                </a:lnTo>
                <a:lnTo>
                  <a:pt x="603" y="3263"/>
                </a:lnTo>
                <a:lnTo>
                  <a:pt x="614" y="3277"/>
                </a:lnTo>
                <a:lnTo>
                  <a:pt x="626" y="3292"/>
                </a:lnTo>
                <a:lnTo>
                  <a:pt x="638" y="3305"/>
                </a:lnTo>
                <a:lnTo>
                  <a:pt x="651" y="3319"/>
                </a:lnTo>
                <a:lnTo>
                  <a:pt x="664" y="3332"/>
                </a:lnTo>
                <a:lnTo>
                  <a:pt x="679" y="3344"/>
                </a:lnTo>
                <a:lnTo>
                  <a:pt x="694" y="3355"/>
                </a:lnTo>
                <a:lnTo>
                  <a:pt x="710" y="3366"/>
                </a:lnTo>
                <a:lnTo>
                  <a:pt x="726" y="3376"/>
                </a:lnTo>
                <a:lnTo>
                  <a:pt x="744" y="3385"/>
                </a:lnTo>
                <a:lnTo>
                  <a:pt x="762" y="3395"/>
                </a:lnTo>
                <a:lnTo>
                  <a:pt x="781" y="3403"/>
                </a:lnTo>
                <a:lnTo>
                  <a:pt x="800" y="3411"/>
                </a:lnTo>
                <a:lnTo>
                  <a:pt x="820" y="3418"/>
                </a:lnTo>
                <a:lnTo>
                  <a:pt x="841" y="3424"/>
                </a:lnTo>
                <a:lnTo>
                  <a:pt x="862" y="3429"/>
                </a:lnTo>
                <a:lnTo>
                  <a:pt x="884" y="3434"/>
                </a:lnTo>
                <a:lnTo>
                  <a:pt x="907" y="3438"/>
                </a:lnTo>
                <a:lnTo>
                  <a:pt x="930" y="3440"/>
                </a:lnTo>
                <a:lnTo>
                  <a:pt x="954" y="3442"/>
                </a:lnTo>
                <a:lnTo>
                  <a:pt x="978" y="3444"/>
                </a:lnTo>
                <a:lnTo>
                  <a:pt x="1004" y="3444"/>
                </a:lnTo>
                <a:lnTo>
                  <a:pt x="1030" y="3444"/>
                </a:lnTo>
                <a:lnTo>
                  <a:pt x="1057" y="3442"/>
                </a:lnTo>
                <a:lnTo>
                  <a:pt x="1083" y="3440"/>
                </a:lnTo>
                <a:lnTo>
                  <a:pt x="1111" y="3437"/>
                </a:lnTo>
                <a:lnTo>
                  <a:pt x="1140" y="3433"/>
                </a:lnTo>
                <a:lnTo>
                  <a:pt x="1140" y="3431"/>
                </a:lnTo>
                <a:lnTo>
                  <a:pt x="1243" y="3341"/>
                </a:lnTo>
                <a:lnTo>
                  <a:pt x="1344" y="3256"/>
                </a:lnTo>
                <a:lnTo>
                  <a:pt x="1442" y="3174"/>
                </a:lnTo>
                <a:lnTo>
                  <a:pt x="1540" y="3096"/>
                </a:lnTo>
                <a:lnTo>
                  <a:pt x="1634" y="3021"/>
                </a:lnTo>
                <a:lnTo>
                  <a:pt x="1727" y="2950"/>
                </a:lnTo>
                <a:lnTo>
                  <a:pt x="1820" y="2883"/>
                </a:lnTo>
                <a:lnTo>
                  <a:pt x="1911" y="2818"/>
                </a:lnTo>
                <a:lnTo>
                  <a:pt x="2000" y="2757"/>
                </a:lnTo>
                <a:lnTo>
                  <a:pt x="2089" y="2699"/>
                </a:lnTo>
                <a:lnTo>
                  <a:pt x="2178" y="2644"/>
                </a:lnTo>
                <a:lnTo>
                  <a:pt x="2264" y="2592"/>
                </a:lnTo>
                <a:lnTo>
                  <a:pt x="2352" y="2543"/>
                </a:lnTo>
                <a:lnTo>
                  <a:pt x="2440" y="2497"/>
                </a:lnTo>
                <a:lnTo>
                  <a:pt x="2528" y="2453"/>
                </a:lnTo>
                <a:lnTo>
                  <a:pt x="2616" y="2412"/>
                </a:lnTo>
                <a:lnTo>
                  <a:pt x="2704" y="2374"/>
                </a:lnTo>
                <a:lnTo>
                  <a:pt x="2793" y="2337"/>
                </a:lnTo>
                <a:lnTo>
                  <a:pt x="2883" y="2303"/>
                </a:lnTo>
                <a:lnTo>
                  <a:pt x="2975" y="2271"/>
                </a:lnTo>
                <a:lnTo>
                  <a:pt x="3067" y="2241"/>
                </a:lnTo>
                <a:lnTo>
                  <a:pt x="3161" y="2214"/>
                </a:lnTo>
                <a:lnTo>
                  <a:pt x="3257" y="2187"/>
                </a:lnTo>
                <a:lnTo>
                  <a:pt x="3354" y="2164"/>
                </a:lnTo>
                <a:lnTo>
                  <a:pt x="3453" y="2141"/>
                </a:lnTo>
                <a:lnTo>
                  <a:pt x="3555" y="2120"/>
                </a:lnTo>
                <a:lnTo>
                  <a:pt x="3660" y="2100"/>
                </a:lnTo>
                <a:lnTo>
                  <a:pt x="3766" y="2082"/>
                </a:lnTo>
                <a:lnTo>
                  <a:pt x="3876" y="2066"/>
                </a:lnTo>
                <a:lnTo>
                  <a:pt x="3989" y="2050"/>
                </a:lnTo>
                <a:lnTo>
                  <a:pt x="4104" y="2036"/>
                </a:lnTo>
                <a:lnTo>
                  <a:pt x="4223" y="2022"/>
                </a:lnTo>
                <a:lnTo>
                  <a:pt x="4223" y="1489"/>
                </a:lnTo>
                <a:lnTo>
                  <a:pt x="4103" y="1474"/>
                </a:lnTo>
                <a:lnTo>
                  <a:pt x="3985" y="1459"/>
                </a:lnTo>
                <a:lnTo>
                  <a:pt x="3872" y="1443"/>
                </a:lnTo>
                <a:lnTo>
                  <a:pt x="3761" y="1425"/>
                </a:lnTo>
                <a:lnTo>
                  <a:pt x="3653" y="1406"/>
                </a:lnTo>
                <a:lnTo>
                  <a:pt x="3548" y="1386"/>
                </a:lnTo>
                <a:lnTo>
                  <a:pt x="3445" y="1364"/>
                </a:lnTo>
                <a:lnTo>
                  <a:pt x="3346" y="1341"/>
                </a:lnTo>
                <a:lnTo>
                  <a:pt x="3247" y="1316"/>
                </a:lnTo>
                <a:lnTo>
                  <a:pt x="3152" y="1288"/>
                </a:lnTo>
                <a:lnTo>
                  <a:pt x="3056" y="1259"/>
                </a:lnTo>
                <a:lnTo>
                  <a:pt x="2964" y="1228"/>
                </a:lnTo>
                <a:lnTo>
                  <a:pt x="2872" y="1195"/>
                </a:lnTo>
                <a:lnTo>
                  <a:pt x="2782" y="1159"/>
                </a:lnTo>
                <a:lnTo>
                  <a:pt x="2737" y="1141"/>
                </a:lnTo>
                <a:lnTo>
                  <a:pt x="2693" y="1122"/>
                </a:lnTo>
                <a:lnTo>
                  <a:pt x="2648" y="1102"/>
                </a:lnTo>
                <a:lnTo>
                  <a:pt x="2604" y="1081"/>
                </a:lnTo>
                <a:lnTo>
                  <a:pt x="2560" y="1061"/>
                </a:lnTo>
                <a:lnTo>
                  <a:pt x="2516" y="1038"/>
                </a:lnTo>
                <a:lnTo>
                  <a:pt x="2472" y="1016"/>
                </a:lnTo>
                <a:lnTo>
                  <a:pt x="2428" y="993"/>
                </a:lnTo>
                <a:lnTo>
                  <a:pt x="2341" y="945"/>
                </a:lnTo>
                <a:lnTo>
                  <a:pt x="2254" y="894"/>
                </a:lnTo>
                <a:lnTo>
                  <a:pt x="2167" y="839"/>
                </a:lnTo>
                <a:lnTo>
                  <a:pt x="2079" y="782"/>
                </a:lnTo>
                <a:lnTo>
                  <a:pt x="1990" y="721"/>
                </a:lnTo>
                <a:lnTo>
                  <a:pt x="1901" y="657"/>
                </a:lnTo>
                <a:lnTo>
                  <a:pt x="1811" y="590"/>
                </a:lnTo>
                <a:lnTo>
                  <a:pt x="1720" y="518"/>
                </a:lnTo>
                <a:lnTo>
                  <a:pt x="1628" y="445"/>
                </a:lnTo>
                <a:lnTo>
                  <a:pt x="1535" y="366"/>
                </a:lnTo>
                <a:lnTo>
                  <a:pt x="1439" y="284"/>
                </a:lnTo>
                <a:lnTo>
                  <a:pt x="1342" y="198"/>
                </a:lnTo>
                <a:lnTo>
                  <a:pt x="1242" y="108"/>
                </a:lnTo>
                <a:lnTo>
                  <a:pt x="1140" y="14"/>
                </a:lnTo>
                <a:close/>
                <a:moveTo>
                  <a:pt x="1140" y="3132"/>
                </a:moveTo>
                <a:lnTo>
                  <a:pt x="1140" y="3132"/>
                </a:lnTo>
                <a:lnTo>
                  <a:pt x="1140" y="2711"/>
                </a:lnTo>
                <a:lnTo>
                  <a:pt x="1182" y="2669"/>
                </a:lnTo>
                <a:lnTo>
                  <a:pt x="1226" y="2630"/>
                </a:lnTo>
                <a:lnTo>
                  <a:pt x="1273" y="2590"/>
                </a:lnTo>
                <a:lnTo>
                  <a:pt x="1322" y="2552"/>
                </a:lnTo>
                <a:lnTo>
                  <a:pt x="1375" y="2513"/>
                </a:lnTo>
                <a:lnTo>
                  <a:pt x="1431" y="2477"/>
                </a:lnTo>
                <a:lnTo>
                  <a:pt x="1488" y="2440"/>
                </a:lnTo>
                <a:lnTo>
                  <a:pt x="1550" y="2405"/>
                </a:lnTo>
                <a:lnTo>
                  <a:pt x="1614" y="2370"/>
                </a:lnTo>
                <a:lnTo>
                  <a:pt x="1680" y="2337"/>
                </a:lnTo>
                <a:lnTo>
                  <a:pt x="1749" y="2304"/>
                </a:lnTo>
                <a:lnTo>
                  <a:pt x="1821" y="2273"/>
                </a:lnTo>
                <a:lnTo>
                  <a:pt x="1896" y="2243"/>
                </a:lnTo>
                <a:lnTo>
                  <a:pt x="1973" y="2213"/>
                </a:lnTo>
                <a:lnTo>
                  <a:pt x="2052" y="2184"/>
                </a:lnTo>
                <a:lnTo>
                  <a:pt x="2135" y="2157"/>
                </a:lnTo>
                <a:lnTo>
                  <a:pt x="2220" y="2130"/>
                </a:lnTo>
                <a:lnTo>
                  <a:pt x="2308" y="2106"/>
                </a:lnTo>
                <a:lnTo>
                  <a:pt x="2398" y="2081"/>
                </a:lnTo>
                <a:lnTo>
                  <a:pt x="2492" y="2059"/>
                </a:lnTo>
                <a:lnTo>
                  <a:pt x="2587" y="2036"/>
                </a:lnTo>
                <a:lnTo>
                  <a:pt x="2684" y="2016"/>
                </a:lnTo>
                <a:lnTo>
                  <a:pt x="2785" y="1995"/>
                </a:lnTo>
                <a:lnTo>
                  <a:pt x="2888" y="1977"/>
                </a:lnTo>
                <a:lnTo>
                  <a:pt x="2993" y="1960"/>
                </a:lnTo>
                <a:lnTo>
                  <a:pt x="3101" y="1945"/>
                </a:lnTo>
                <a:lnTo>
                  <a:pt x="3212" y="1930"/>
                </a:lnTo>
                <a:lnTo>
                  <a:pt x="3324" y="1917"/>
                </a:lnTo>
                <a:lnTo>
                  <a:pt x="3439" y="1904"/>
                </a:lnTo>
                <a:lnTo>
                  <a:pt x="3557" y="1894"/>
                </a:lnTo>
                <a:lnTo>
                  <a:pt x="3677" y="1885"/>
                </a:lnTo>
                <a:lnTo>
                  <a:pt x="3799" y="1876"/>
                </a:lnTo>
                <a:lnTo>
                  <a:pt x="3652" y="1904"/>
                </a:lnTo>
                <a:lnTo>
                  <a:pt x="3510" y="1933"/>
                </a:lnTo>
                <a:lnTo>
                  <a:pt x="3373" y="1963"/>
                </a:lnTo>
                <a:lnTo>
                  <a:pt x="3242" y="1994"/>
                </a:lnTo>
                <a:lnTo>
                  <a:pt x="3115" y="2026"/>
                </a:lnTo>
                <a:lnTo>
                  <a:pt x="2993" y="2061"/>
                </a:lnTo>
                <a:lnTo>
                  <a:pt x="2876" y="2095"/>
                </a:lnTo>
                <a:lnTo>
                  <a:pt x="2763" y="2130"/>
                </a:lnTo>
                <a:lnTo>
                  <a:pt x="2654" y="2167"/>
                </a:lnTo>
                <a:lnTo>
                  <a:pt x="2552" y="2204"/>
                </a:lnTo>
                <a:lnTo>
                  <a:pt x="2452" y="2243"/>
                </a:lnTo>
                <a:lnTo>
                  <a:pt x="2356" y="2283"/>
                </a:lnTo>
                <a:lnTo>
                  <a:pt x="2264" y="2322"/>
                </a:lnTo>
                <a:lnTo>
                  <a:pt x="2176" y="2362"/>
                </a:lnTo>
                <a:lnTo>
                  <a:pt x="2093" y="2404"/>
                </a:lnTo>
                <a:lnTo>
                  <a:pt x="2014" y="2444"/>
                </a:lnTo>
                <a:lnTo>
                  <a:pt x="1936" y="2487"/>
                </a:lnTo>
                <a:lnTo>
                  <a:pt x="1864" y="2529"/>
                </a:lnTo>
                <a:lnTo>
                  <a:pt x="1794" y="2572"/>
                </a:lnTo>
                <a:lnTo>
                  <a:pt x="1727" y="2615"/>
                </a:lnTo>
                <a:lnTo>
                  <a:pt x="1664" y="2659"/>
                </a:lnTo>
                <a:lnTo>
                  <a:pt x="1603" y="2702"/>
                </a:lnTo>
                <a:lnTo>
                  <a:pt x="1546" y="2746"/>
                </a:lnTo>
                <a:lnTo>
                  <a:pt x="1492" y="2789"/>
                </a:lnTo>
                <a:lnTo>
                  <a:pt x="1439" y="2832"/>
                </a:lnTo>
                <a:lnTo>
                  <a:pt x="1390" y="2876"/>
                </a:lnTo>
                <a:lnTo>
                  <a:pt x="1343" y="2919"/>
                </a:lnTo>
                <a:lnTo>
                  <a:pt x="1298" y="2963"/>
                </a:lnTo>
                <a:lnTo>
                  <a:pt x="1256" y="3006"/>
                </a:lnTo>
                <a:lnTo>
                  <a:pt x="1215" y="3049"/>
                </a:lnTo>
                <a:lnTo>
                  <a:pt x="1177" y="3091"/>
                </a:lnTo>
                <a:lnTo>
                  <a:pt x="1140" y="3132"/>
                </a:lnTo>
                <a:close/>
                <a:moveTo>
                  <a:pt x="1140" y="327"/>
                </a:moveTo>
                <a:lnTo>
                  <a:pt x="1140" y="327"/>
                </a:lnTo>
                <a:lnTo>
                  <a:pt x="1177" y="368"/>
                </a:lnTo>
                <a:lnTo>
                  <a:pt x="1214" y="409"/>
                </a:lnTo>
                <a:lnTo>
                  <a:pt x="1254" y="450"/>
                </a:lnTo>
                <a:lnTo>
                  <a:pt x="1294" y="491"/>
                </a:lnTo>
                <a:lnTo>
                  <a:pt x="1336" y="530"/>
                </a:lnTo>
                <a:lnTo>
                  <a:pt x="1379" y="570"/>
                </a:lnTo>
                <a:lnTo>
                  <a:pt x="1424" y="609"/>
                </a:lnTo>
                <a:lnTo>
                  <a:pt x="1469" y="647"/>
                </a:lnTo>
                <a:lnTo>
                  <a:pt x="1516" y="685"/>
                </a:lnTo>
                <a:lnTo>
                  <a:pt x="1563" y="722"/>
                </a:lnTo>
                <a:lnTo>
                  <a:pt x="1612" y="759"/>
                </a:lnTo>
                <a:lnTo>
                  <a:pt x="1661" y="795"/>
                </a:lnTo>
                <a:lnTo>
                  <a:pt x="1710" y="830"/>
                </a:lnTo>
                <a:lnTo>
                  <a:pt x="1762" y="865"/>
                </a:lnTo>
                <a:lnTo>
                  <a:pt x="1813" y="899"/>
                </a:lnTo>
                <a:lnTo>
                  <a:pt x="1865" y="932"/>
                </a:lnTo>
                <a:lnTo>
                  <a:pt x="1917" y="964"/>
                </a:lnTo>
                <a:lnTo>
                  <a:pt x="1970" y="995"/>
                </a:lnTo>
                <a:lnTo>
                  <a:pt x="2023" y="1025"/>
                </a:lnTo>
                <a:lnTo>
                  <a:pt x="2077" y="1055"/>
                </a:lnTo>
                <a:lnTo>
                  <a:pt x="2130" y="1084"/>
                </a:lnTo>
                <a:lnTo>
                  <a:pt x="2184" y="1112"/>
                </a:lnTo>
                <a:lnTo>
                  <a:pt x="2239" y="1139"/>
                </a:lnTo>
                <a:lnTo>
                  <a:pt x="2292" y="1165"/>
                </a:lnTo>
                <a:lnTo>
                  <a:pt x="2347" y="1188"/>
                </a:lnTo>
                <a:lnTo>
                  <a:pt x="2400" y="1212"/>
                </a:lnTo>
                <a:lnTo>
                  <a:pt x="2454" y="1234"/>
                </a:lnTo>
                <a:lnTo>
                  <a:pt x="2509" y="1256"/>
                </a:lnTo>
                <a:lnTo>
                  <a:pt x="2561" y="1276"/>
                </a:lnTo>
                <a:lnTo>
                  <a:pt x="2615" y="1294"/>
                </a:lnTo>
                <a:lnTo>
                  <a:pt x="2667" y="1313"/>
                </a:lnTo>
                <a:lnTo>
                  <a:pt x="2720" y="1329"/>
                </a:lnTo>
                <a:lnTo>
                  <a:pt x="2634" y="1323"/>
                </a:lnTo>
                <a:lnTo>
                  <a:pt x="2544" y="1316"/>
                </a:lnTo>
                <a:lnTo>
                  <a:pt x="2448" y="1304"/>
                </a:lnTo>
                <a:lnTo>
                  <a:pt x="2398" y="1298"/>
                </a:lnTo>
                <a:lnTo>
                  <a:pt x="2348" y="1290"/>
                </a:lnTo>
                <a:lnTo>
                  <a:pt x="2298" y="1283"/>
                </a:lnTo>
                <a:lnTo>
                  <a:pt x="2245" y="1273"/>
                </a:lnTo>
                <a:lnTo>
                  <a:pt x="2193" y="1263"/>
                </a:lnTo>
                <a:lnTo>
                  <a:pt x="2140" y="1252"/>
                </a:lnTo>
                <a:lnTo>
                  <a:pt x="2086" y="1240"/>
                </a:lnTo>
                <a:lnTo>
                  <a:pt x="2033" y="1226"/>
                </a:lnTo>
                <a:lnTo>
                  <a:pt x="1979" y="1212"/>
                </a:lnTo>
                <a:lnTo>
                  <a:pt x="1926" y="1196"/>
                </a:lnTo>
                <a:lnTo>
                  <a:pt x="1872" y="1179"/>
                </a:lnTo>
                <a:lnTo>
                  <a:pt x="1817" y="1160"/>
                </a:lnTo>
                <a:lnTo>
                  <a:pt x="1765" y="1141"/>
                </a:lnTo>
                <a:lnTo>
                  <a:pt x="1711" y="1121"/>
                </a:lnTo>
                <a:lnTo>
                  <a:pt x="1659" y="1098"/>
                </a:lnTo>
                <a:lnTo>
                  <a:pt x="1606" y="1075"/>
                </a:lnTo>
                <a:lnTo>
                  <a:pt x="1556" y="1049"/>
                </a:lnTo>
                <a:lnTo>
                  <a:pt x="1505" y="1022"/>
                </a:lnTo>
                <a:lnTo>
                  <a:pt x="1455" y="994"/>
                </a:lnTo>
                <a:lnTo>
                  <a:pt x="1406" y="964"/>
                </a:lnTo>
                <a:lnTo>
                  <a:pt x="1359" y="933"/>
                </a:lnTo>
                <a:lnTo>
                  <a:pt x="1313" y="899"/>
                </a:lnTo>
                <a:lnTo>
                  <a:pt x="1267" y="865"/>
                </a:lnTo>
                <a:lnTo>
                  <a:pt x="1224" y="827"/>
                </a:lnTo>
                <a:lnTo>
                  <a:pt x="1181" y="789"/>
                </a:lnTo>
                <a:lnTo>
                  <a:pt x="1140" y="749"/>
                </a:lnTo>
                <a:lnTo>
                  <a:pt x="1140" y="327"/>
                </a:lnTo>
                <a:close/>
                <a:moveTo>
                  <a:pt x="4586" y="1526"/>
                </a:moveTo>
                <a:lnTo>
                  <a:pt x="4586" y="1990"/>
                </a:lnTo>
                <a:lnTo>
                  <a:pt x="4631" y="1988"/>
                </a:lnTo>
                <a:lnTo>
                  <a:pt x="4674" y="1986"/>
                </a:lnTo>
                <a:lnTo>
                  <a:pt x="4717" y="1986"/>
                </a:lnTo>
                <a:lnTo>
                  <a:pt x="4758" y="1988"/>
                </a:lnTo>
                <a:lnTo>
                  <a:pt x="4797" y="1991"/>
                </a:lnTo>
                <a:lnTo>
                  <a:pt x="4834" y="1996"/>
                </a:lnTo>
                <a:lnTo>
                  <a:pt x="4851" y="2000"/>
                </a:lnTo>
                <a:lnTo>
                  <a:pt x="4868" y="2004"/>
                </a:lnTo>
                <a:lnTo>
                  <a:pt x="4885" y="2009"/>
                </a:lnTo>
                <a:lnTo>
                  <a:pt x="4900" y="2015"/>
                </a:lnTo>
                <a:lnTo>
                  <a:pt x="4915" y="2020"/>
                </a:lnTo>
                <a:lnTo>
                  <a:pt x="4928" y="2026"/>
                </a:lnTo>
                <a:lnTo>
                  <a:pt x="4942" y="2034"/>
                </a:lnTo>
                <a:lnTo>
                  <a:pt x="4955" y="2042"/>
                </a:lnTo>
                <a:lnTo>
                  <a:pt x="4967" y="2051"/>
                </a:lnTo>
                <a:lnTo>
                  <a:pt x="4978" y="2061"/>
                </a:lnTo>
                <a:lnTo>
                  <a:pt x="4987" y="2071"/>
                </a:lnTo>
                <a:lnTo>
                  <a:pt x="4996" y="2083"/>
                </a:lnTo>
                <a:lnTo>
                  <a:pt x="5005" y="2095"/>
                </a:lnTo>
                <a:lnTo>
                  <a:pt x="5012" y="2108"/>
                </a:lnTo>
                <a:lnTo>
                  <a:pt x="5017" y="2123"/>
                </a:lnTo>
                <a:lnTo>
                  <a:pt x="5023" y="2138"/>
                </a:lnTo>
                <a:lnTo>
                  <a:pt x="5027" y="2154"/>
                </a:lnTo>
                <a:lnTo>
                  <a:pt x="5029" y="2171"/>
                </a:lnTo>
                <a:lnTo>
                  <a:pt x="5031" y="2189"/>
                </a:lnTo>
                <a:lnTo>
                  <a:pt x="5032" y="2209"/>
                </a:lnTo>
                <a:lnTo>
                  <a:pt x="5027" y="2226"/>
                </a:lnTo>
                <a:lnTo>
                  <a:pt x="5022" y="2242"/>
                </a:lnTo>
                <a:lnTo>
                  <a:pt x="5014" y="2257"/>
                </a:lnTo>
                <a:lnTo>
                  <a:pt x="5005" y="2272"/>
                </a:lnTo>
                <a:lnTo>
                  <a:pt x="4995" y="2285"/>
                </a:lnTo>
                <a:lnTo>
                  <a:pt x="4982" y="2296"/>
                </a:lnTo>
                <a:lnTo>
                  <a:pt x="4969" y="2307"/>
                </a:lnTo>
                <a:lnTo>
                  <a:pt x="4955" y="2318"/>
                </a:lnTo>
                <a:lnTo>
                  <a:pt x="4939" y="2326"/>
                </a:lnTo>
                <a:lnTo>
                  <a:pt x="4923" y="2335"/>
                </a:lnTo>
                <a:lnTo>
                  <a:pt x="4905" y="2344"/>
                </a:lnTo>
                <a:lnTo>
                  <a:pt x="4886" y="2350"/>
                </a:lnTo>
                <a:lnTo>
                  <a:pt x="4866" y="2357"/>
                </a:lnTo>
                <a:lnTo>
                  <a:pt x="4845" y="2363"/>
                </a:lnTo>
                <a:lnTo>
                  <a:pt x="4823" y="2368"/>
                </a:lnTo>
                <a:lnTo>
                  <a:pt x="4801" y="2374"/>
                </a:lnTo>
                <a:lnTo>
                  <a:pt x="4753" y="2382"/>
                </a:lnTo>
                <a:lnTo>
                  <a:pt x="4702" y="2391"/>
                </a:lnTo>
                <a:lnTo>
                  <a:pt x="4595" y="2405"/>
                </a:lnTo>
                <a:lnTo>
                  <a:pt x="4539" y="2412"/>
                </a:lnTo>
                <a:lnTo>
                  <a:pt x="4482" y="2421"/>
                </a:lnTo>
                <a:lnTo>
                  <a:pt x="4423" y="2430"/>
                </a:lnTo>
                <a:lnTo>
                  <a:pt x="4365" y="2441"/>
                </a:lnTo>
                <a:lnTo>
                  <a:pt x="4306" y="2454"/>
                </a:lnTo>
                <a:lnTo>
                  <a:pt x="4277" y="2462"/>
                </a:lnTo>
                <a:lnTo>
                  <a:pt x="4248" y="2470"/>
                </a:lnTo>
                <a:lnTo>
                  <a:pt x="4219" y="2479"/>
                </a:lnTo>
                <a:lnTo>
                  <a:pt x="4190" y="2489"/>
                </a:lnTo>
                <a:lnTo>
                  <a:pt x="4162" y="2500"/>
                </a:lnTo>
                <a:lnTo>
                  <a:pt x="4134" y="2511"/>
                </a:lnTo>
                <a:lnTo>
                  <a:pt x="4108" y="2524"/>
                </a:lnTo>
                <a:lnTo>
                  <a:pt x="4081" y="2538"/>
                </a:lnTo>
                <a:lnTo>
                  <a:pt x="4054" y="2552"/>
                </a:lnTo>
                <a:lnTo>
                  <a:pt x="4028" y="2568"/>
                </a:lnTo>
                <a:lnTo>
                  <a:pt x="4003" y="2585"/>
                </a:lnTo>
                <a:lnTo>
                  <a:pt x="3979" y="2603"/>
                </a:lnTo>
                <a:lnTo>
                  <a:pt x="3954" y="2622"/>
                </a:lnTo>
                <a:lnTo>
                  <a:pt x="3932" y="2644"/>
                </a:lnTo>
                <a:lnTo>
                  <a:pt x="3909" y="2666"/>
                </a:lnTo>
                <a:lnTo>
                  <a:pt x="3888" y="2690"/>
                </a:lnTo>
                <a:lnTo>
                  <a:pt x="3868" y="2716"/>
                </a:lnTo>
                <a:lnTo>
                  <a:pt x="3848" y="2742"/>
                </a:lnTo>
                <a:lnTo>
                  <a:pt x="3830" y="2771"/>
                </a:lnTo>
                <a:lnTo>
                  <a:pt x="3813" y="2802"/>
                </a:lnTo>
                <a:lnTo>
                  <a:pt x="3797" y="2835"/>
                </a:lnTo>
                <a:lnTo>
                  <a:pt x="3782" y="2868"/>
                </a:lnTo>
                <a:lnTo>
                  <a:pt x="3768" y="2904"/>
                </a:lnTo>
                <a:lnTo>
                  <a:pt x="3756" y="2942"/>
                </a:lnTo>
                <a:lnTo>
                  <a:pt x="3744" y="2981"/>
                </a:lnTo>
                <a:lnTo>
                  <a:pt x="3735" y="3024"/>
                </a:lnTo>
                <a:lnTo>
                  <a:pt x="3726" y="3068"/>
                </a:lnTo>
                <a:lnTo>
                  <a:pt x="3720" y="3114"/>
                </a:lnTo>
                <a:lnTo>
                  <a:pt x="3714" y="3162"/>
                </a:lnTo>
                <a:lnTo>
                  <a:pt x="3711" y="3213"/>
                </a:lnTo>
                <a:lnTo>
                  <a:pt x="3795" y="3214"/>
                </a:lnTo>
                <a:lnTo>
                  <a:pt x="3803" y="3182"/>
                </a:lnTo>
                <a:lnTo>
                  <a:pt x="3813" y="3152"/>
                </a:lnTo>
                <a:lnTo>
                  <a:pt x="3824" y="3122"/>
                </a:lnTo>
                <a:lnTo>
                  <a:pt x="3835" y="3094"/>
                </a:lnTo>
                <a:lnTo>
                  <a:pt x="3848" y="3068"/>
                </a:lnTo>
                <a:lnTo>
                  <a:pt x="3862" y="3043"/>
                </a:lnTo>
                <a:lnTo>
                  <a:pt x="3877" y="3020"/>
                </a:lnTo>
                <a:lnTo>
                  <a:pt x="3892" y="2997"/>
                </a:lnTo>
                <a:lnTo>
                  <a:pt x="3909" y="2976"/>
                </a:lnTo>
                <a:lnTo>
                  <a:pt x="3926" y="2957"/>
                </a:lnTo>
                <a:lnTo>
                  <a:pt x="3945" y="2938"/>
                </a:lnTo>
                <a:lnTo>
                  <a:pt x="3963" y="2921"/>
                </a:lnTo>
                <a:lnTo>
                  <a:pt x="3983" y="2904"/>
                </a:lnTo>
                <a:lnTo>
                  <a:pt x="4004" y="2889"/>
                </a:lnTo>
                <a:lnTo>
                  <a:pt x="4024" y="2875"/>
                </a:lnTo>
                <a:lnTo>
                  <a:pt x="4046" y="2862"/>
                </a:lnTo>
                <a:lnTo>
                  <a:pt x="4069" y="2850"/>
                </a:lnTo>
                <a:lnTo>
                  <a:pt x="4092" y="2839"/>
                </a:lnTo>
                <a:lnTo>
                  <a:pt x="4115" y="2828"/>
                </a:lnTo>
                <a:lnTo>
                  <a:pt x="4139" y="2818"/>
                </a:lnTo>
                <a:lnTo>
                  <a:pt x="4163" y="2809"/>
                </a:lnTo>
                <a:lnTo>
                  <a:pt x="4189" y="2801"/>
                </a:lnTo>
                <a:lnTo>
                  <a:pt x="4214" y="2794"/>
                </a:lnTo>
                <a:lnTo>
                  <a:pt x="4240" y="2786"/>
                </a:lnTo>
                <a:lnTo>
                  <a:pt x="4266" y="2781"/>
                </a:lnTo>
                <a:lnTo>
                  <a:pt x="4293" y="2774"/>
                </a:lnTo>
                <a:lnTo>
                  <a:pt x="4348" y="2765"/>
                </a:lnTo>
                <a:lnTo>
                  <a:pt x="4402" y="2757"/>
                </a:lnTo>
                <a:lnTo>
                  <a:pt x="4459" y="2751"/>
                </a:lnTo>
                <a:lnTo>
                  <a:pt x="4516" y="2746"/>
                </a:lnTo>
                <a:lnTo>
                  <a:pt x="4573" y="2741"/>
                </a:lnTo>
                <a:lnTo>
                  <a:pt x="4688" y="2733"/>
                </a:lnTo>
                <a:lnTo>
                  <a:pt x="4745" y="2729"/>
                </a:lnTo>
                <a:lnTo>
                  <a:pt x="4802" y="2725"/>
                </a:lnTo>
                <a:lnTo>
                  <a:pt x="4858" y="2720"/>
                </a:lnTo>
                <a:lnTo>
                  <a:pt x="4912" y="2713"/>
                </a:lnTo>
                <a:lnTo>
                  <a:pt x="4965" y="2705"/>
                </a:lnTo>
                <a:lnTo>
                  <a:pt x="5017" y="2695"/>
                </a:lnTo>
                <a:lnTo>
                  <a:pt x="5043" y="2690"/>
                </a:lnTo>
                <a:lnTo>
                  <a:pt x="5068" y="2683"/>
                </a:lnTo>
                <a:lnTo>
                  <a:pt x="5091" y="2677"/>
                </a:lnTo>
                <a:lnTo>
                  <a:pt x="5116" y="2669"/>
                </a:lnTo>
                <a:lnTo>
                  <a:pt x="5139" y="2661"/>
                </a:lnTo>
                <a:lnTo>
                  <a:pt x="5162" y="2652"/>
                </a:lnTo>
                <a:lnTo>
                  <a:pt x="5184" y="2642"/>
                </a:lnTo>
                <a:lnTo>
                  <a:pt x="5205" y="2632"/>
                </a:lnTo>
                <a:lnTo>
                  <a:pt x="5226" y="2620"/>
                </a:lnTo>
                <a:lnTo>
                  <a:pt x="5246" y="2607"/>
                </a:lnTo>
                <a:lnTo>
                  <a:pt x="5266" y="2594"/>
                </a:lnTo>
                <a:lnTo>
                  <a:pt x="5284" y="2581"/>
                </a:lnTo>
                <a:lnTo>
                  <a:pt x="5300" y="2567"/>
                </a:lnTo>
                <a:lnTo>
                  <a:pt x="5315" y="2552"/>
                </a:lnTo>
                <a:lnTo>
                  <a:pt x="5330" y="2537"/>
                </a:lnTo>
                <a:lnTo>
                  <a:pt x="5343" y="2520"/>
                </a:lnTo>
                <a:lnTo>
                  <a:pt x="5356" y="2504"/>
                </a:lnTo>
                <a:lnTo>
                  <a:pt x="5368" y="2487"/>
                </a:lnTo>
                <a:lnTo>
                  <a:pt x="5379" y="2469"/>
                </a:lnTo>
                <a:lnTo>
                  <a:pt x="5388" y="2451"/>
                </a:lnTo>
                <a:lnTo>
                  <a:pt x="5398" y="2433"/>
                </a:lnTo>
                <a:lnTo>
                  <a:pt x="5406" y="2413"/>
                </a:lnTo>
                <a:lnTo>
                  <a:pt x="5414" y="2394"/>
                </a:lnTo>
                <a:lnTo>
                  <a:pt x="5421" y="2374"/>
                </a:lnTo>
                <a:lnTo>
                  <a:pt x="5427" y="2354"/>
                </a:lnTo>
                <a:lnTo>
                  <a:pt x="5432" y="2333"/>
                </a:lnTo>
                <a:lnTo>
                  <a:pt x="5438" y="2313"/>
                </a:lnTo>
                <a:lnTo>
                  <a:pt x="5441" y="2291"/>
                </a:lnTo>
                <a:lnTo>
                  <a:pt x="5444" y="2271"/>
                </a:lnTo>
                <a:lnTo>
                  <a:pt x="5447" y="2249"/>
                </a:lnTo>
                <a:lnTo>
                  <a:pt x="5449" y="2228"/>
                </a:lnTo>
                <a:lnTo>
                  <a:pt x="5450" y="2206"/>
                </a:lnTo>
                <a:lnTo>
                  <a:pt x="5450" y="2164"/>
                </a:lnTo>
                <a:lnTo>
                  <a:pt x="5448" y="2121"/>
                </a:lnTo>
                <a:lnTo>
                  <a:pt x="5444" y="2078"/>
                </a:lnTo>
                <a:lnTo>
                  <a:pt x="5438" y="2037"/>
                </a:lnTo>
                <a:lnTo>
                  <a:pt x="5429" y="1996"/>
                </a:lnTo>
                <a:lnTo>
                  <a:pt x="5418" y="1958"/>
                </a:lnTo>
                <a:lnTo>
                  <a:pt x="5409" y="1929"/>
                </a:lnTo>
                <a:lnTo>
                  <a:pt x="5398" y="1903"/>
                </a:lnTo>
                <a:lnTo>
                  <a:pt x="5385" y="1877"/>
                </a:lnTo>
                <a:lnTo>
                  <a:pt x="5372" y="1853"/>
                </a:lnTo>
                <a:lnTo>
                  <a:pt x="5358" y="1830"/>
                </a:lnTo>
                <a:lnTo>
                  <a:pt x="5342" y="1808"/>
                </a:lnTo>
                <a:lnTo>
                  <a:pt x="5325" y="1787"/>
                </a:lnTo>
                <a:lnTo>
                  <a:pt x="5307" y="1767"/>
                </a:lnTo>
                <a:lnTo>
                  <a:pt x="5289" y="1749"/>
                </a:lnTo>
                <a:lnTo>
                  <a:pt x="5268" y="1731"/>
                </a:lnTo>
                <a:lnTo>
                  <a:pt x="5247" y="1715"/>
                </a:lnTo>
                <a:lnTo>
                  <a:pt x="5224" y="1698"/>
                </a:lnTo>
                <a:lnTo>
                  <a:pt x="5201" y="1683"/>
                </a:lnTo>
                <a:lnTo>
                  <a:pt x="5176" y="1670"/>
                </a:lnTo>
                <a:lnTo>
                  <a:pt x="5151" y="1657"/>
                </a:lnTo>
                <a:lnTo>
                  <a:pt x="5125" y="1644"/>
                </a:lnTo>
                <a:lnTo>
                  <a:pt x="5098" y="1632"/>
                </a:lnTo>
                <a:lnTo>
                  <a:pt x="5069" y="1621"/>
                </a:lnTo>
                <a:lnTo>
                  <a:pt x="5040" y="1612"/>
                </a:lnTo>
                <a:lnTo>
                  <a:pt x="5010" y="1602"/>
                </a:lnTo>
                <a:lnTo>
                  <a:pt x="4979" y="1592"/>
                </a:lnTo>
                <a:lnTo>
                  <a:pt x="4947" y="1585"/>
                </a:lnTo>
                <a:lnTo>
                  <a:pt x="4915" y="1576"/>
                </a:lnTo>
                <a:lnTo>
                  <a:pt x="4881" y="1570"/>
                </a:lnTo>
                <a:lnTo>
                  <a:pt x="4812" y="1556"/>
                </a:lnTo>
                <a:lnTo>
                  <a:pt x="4739" y="1545"/>
                </a:lnTo>
                <a:lnTo>
                  <a:pt x="4664" y="1534"/>
                </a:lnTo>
                <a:lnTo>
                  <a:pt x="4586" y="15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2" b="19324"/>
          <a:stretch>
            <a:fillRect/>
          </a:stretch>
        </p:blipFill>
        <p:spPr bwMode="auto">
          <a:xfrm>
            <a:off x="446088" y="2003425"/>
            <a:ext cx="71596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7" name="矩形 5"/>
          <p:cNvGrpSpPr/>
          <p:nvPr/>
        </p:nvGrpSpPr>
        <p:grpSpPr bwMode="auto">
          <a:xfrm>
            <a:off x="7594918" y="1981200"/>
            <a:ext cx="3956050" cy="3284538"/>
            <a:chOff x="0" y="0"/>
            <a:chExt cx="2492" cy="2069"/>
          </a:xfrm>
        </p:grpSpPr>
        <p:pic>
          <p:nvPicPr>
            <p:cNvPr id="16389" name="矩形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92" cy="2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0" name="Text Box 5"/>
            <p:cNvSpPr txBox="1">
              <a:spLocks noChangeArrowheads="1"/>
            </p:cNvSpPr>
            <p:nvPr/>
          </p:nvSpPr>
          <p:spPr bwMode="auto">
            <a:xfrm>
              <a:off x="7" y="6"/>
              <a:ext cx="2475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88" name="矩形 6"/>
          <p:cNvSpPr>
            <a:spLocks noChangeArrowheads="1"/>
          </p:cNvSpPr>
          <p:nvPr/>
        </p:nvSpPr>
        <p:spPr bwMode="auto">
          <a:xfrm>
            <a:off x="9096375" y="2999105"/>
            <a:ext cx="195072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选题背景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研究意义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" name="圈箭头"/>
          <p:cNvSpPr/>
          <p:nvPr/>
        </p:nvSpPr>
        <p:spPr>
          <a:xfrm>
            <a:off x="7787640" y="3154045"/>
            <a:ext cx="958850" cy="100584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3" name="矩形 10"/>
          <p:cNvGrpSpPr/>
          <p:nvPr/>
        </p:nvGrpSpPr>
        <p:grpSpPr bwMode="auto">
          <a:xfrm>
            <a:off x="1355090" y="1344930"/>
            <a:ext cx="4958080" cy="1618615"/>
            <a:chOff x="0" y="0"/>
            <a:chExt cx="1202" cy="1202"/>
          </a:xfrm>
        </p:grpSpPr>
        <p:pic>
          <p:nvPicPr>
            <p:cNvPr id="17421" name="矩形 10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02" cy="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2" name="Text Box 7"/>
            <p:cNvSpPr txBox="1">
              <a:spLocks noChangeArrowheads="1"/>
            </p:cNvSpPr>
            <p:nvPr/>
          </p:nvSpPr>
          <p:spPr bwMode="auto">
            <a:xfrm>
              <a:off x="0" y="0"/>
              <a:ext cx="1184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在互联网时代，各类音乐网站极大的方便了人们对于音乐的需求，海量的音乐信息遍布各音乐门户网站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15" name="矩形 12"/>
          <p:cNvGrpSpPr/>
          <p:nvPr/>
        </p:nvGrpSpPr>
        <p:grpSpPr bwMode="auto">
          <a:xfrm>
            <a:off x="3088640" y="2944495"/>
            <a:ext cx="4862830" cy="1558290"/>
            <a:chOff x="0" y="0"/>
            <a:chExt cx="1202" cy="1202"/>
          </a:xfrm>
        </p:grpSpPr>
        <p:pic>
          <p:nvPicPr>
            <p:cNvPr id="17419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02" cy="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0" name="Text Box 11"/>
            <p:cNvSpPr txBox="1">
              <a:spLocks noChangeArrowheads="1"/>
            </p:cNvSpPr>
            <p:nvPr/>
          </p:nvSpPr>
          <p:spPr bwMode="auto">
            <a:xfrm>
              <a:off x="0" y="18"/>
              <a:ext cx="1184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海量信息的同时呈现，使用户很难找到符合</a:t>
              </a:r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口味</a:t>
              </a:r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的歌曲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7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TextBox 13"/>
          <p:cNvSpPr txBox="1">
            <a:spLocks noChangeArrowheads="1"/>
          </p:cNvSpPr>
          <p:nvPr/>
        </p:nvSpPr>
        <p:spPr bwMode="auto">
          <a:xfrm>
            <a:off x="796290" y="330200"/>
            <a:ext cx="2440305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选题背景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矩形 12"/>
          <p:cNvGrpSpPr/>
          <p:nvPr/>
        </p:nvGrpSpPr>
        <p:grpSpPr bwMode="auto">
          <a:xfrm>
            <a:off x="4968240" y="4491355"/>
            <a:ext cx="4953635" cy="1528445"/>
            <a:chOff x="0" y="97"/>
            <a:chExt cx="1202" cy="1202"/>
          </a:xfrm>
        </p:grpSpPr>
        <p:pic>
          <p:nvPicPr>
            <p:cNvPr id="5" name="矩形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7"/>
              <a:ext cx="1202" cy="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0" y="106"/>
              <a:ext cx="1184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个性化音乐推荐系统正是为了在没有明确需求的情况下，帮助人们找到其喜爱的歌曲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8" name="音符"/>
          <p:cNvSpPr/>
          <p:nvPr/>
        </p:nvSpPr>
        <p:spPr>
          <a:xfrm>
            <a:off x="11062335" y="5414010"/>
            <a:ext cx="961390" cy="1188720"/>
          </a:xfrm>
          <a:custGeom>
            <a:avLst/>
            <a:gdLst>
              <a:gd name="connsiteX0" fmla="*/ 177304 w 295357"/>
              <a:gd name="connsiteY0" fmla="*/ 24 h 542708"/>
              <a:gd name="connsiteX1" fmla="*/ 186412 w 295357"/>
              <a:gd name="connsiteY1" fmla="*/ 10835 h 542708"/>
              <a:gd name="connsiteX2" fmla="*/ 184551 w 295357"/>
              <a:gd name="connsiteY2" fmla="*/ 36577 h 542708"/>
              <a:gd name="connsiteX3" fmla="*/ 184643 w 295357"/>
              <a:gd name="connsiteY3" fmla="*/ 37055 h 542708"/>
              <a:gd name="connsiteX4" fmla="*/ 282314 w 295357"/>
              <a:gd name="connsiteY4" fmla="*/ 290947 h 542708"/>
              <a:gd name="connsiteX5" fmla="*/ 185344 w 295357"/>
              <a:gd name="connsiteY5" fmla="*/ 110527 h 542708"/>
              <a:gd name="connsiteX6" fmla="*/ 179298 w 295357"/>
              <a:gd name="connsiteY6" fmla="*/ 109227 h 542708"/>
              <a:gd name="connsiteX7" fmla="*/ 177376 w 295357"/>
              <a:gd name="connsiteY7" fmla="*/ 135804 h 542708"/>
              <a:gd name="connsiteX8" fmla="*/ 178593 w 295357"/>
              <a:gd name="connsiteY8" fmla="*/ 142124 h 542708"/>
              <a:gd name="connsiteX9" fmla="*/ 276264 w 295357"/>
              <a:gd name="connsiteY9" fmla="*/ 396015 h 542708"/>
              <a:gd name="connsiteX10" fmla="*/ 179294 w 295357"/>
              <a:gd name="connsiteY10" fmla="*/ 215596 h 542708"/>
              <a:gd name="connsiteX11" fmla="*/ 171724 w 295357"/>
              <a:gd name="connsiteY11" fmla="*/ 213968 h 542708"/>
              <a:gd name="connsiteX12" fmla="*/ 156397 w 295357"/>
              <a:gd name="connsiteY12" fmla="*/ 425949 h 542708"/>
              <a:gd name="connsiteX13" fmla="*/ 152997 w 295357"/>
              <a:gd name="connsiteY13" fmla="*/ 432914 h 542708"/>
              <a:gd name="connsiteX14" fmla="*/ 152890 w 295357"/>
              <a:gd name="connsiteY14" fmla="*/ 432951 h 542708"/>
              <a:gd name="connsiteX15" fmla="*/ 153452 w 295357"/>
              <a:gd name="connsiteY15" fmla="*/ 434141 h 542708"/>
              <a:gd name="connsiteX16" fmla="*/ 111759 w 295357"/>
              <a:gd name="connsiteY16" fmla="*/ 523344 h 542708"/>
              <a:gd name="connsiteX17" fmla="*/ 7758 w 295357"/>
              <a:gd name="connsiteY17" fmla="*/ 520321 h 542708"/>
              <a:gd name="connsiteX18" fmla="*/ 44054 w 295357"/>
              <a:gd name="connsiteY18" fmla="*/ 419682 h 542708"/>
              <a:gd name="connsiteX19" fmla="*/ 103571 w 295357"/>
              <a:gd name="connsiteY19" fmla="*/ 400350 h 542708"/>
              <a:gd name="connsiteX20" fmla="*/ 129365 w 295357"/>
              <a:gd name="connsiteY20" fmla="*/ 406365 h 542708"/>
              <a:gd name="connsiteX21" fmla="*/ 137640 w 295357"/>
              <a:gd name="connsiteY21" fmla="*/ 411821 h 542708"/>
              <a:gd name="connsiteX22" fmla="*/ 166732 w 295357"/>
              <a:gd name="connsiteY22" fmla="*/ 9476 h 542708"/>
              <a:gd name="connsiteX23" fmla="*/ 177304 w 295357"/>
              <a:gd name="connsiteY23" fmla="*/ 24 h 54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5357" h="542708">
                <a:moveTo>
                  <a:pt x="177304" y="24"/>
                </a:moveTo>
                <a:cubicBezTo>
                  <a:pt x="182739" y="399"/>
                  <a:pt x="186817" y="5239"/>
                  <a:pt x="186412" y="10835"/>
                </a:cubicBezTo>
                <a:lnTo>
                  <a:pt x="184551" y="36577"/>
                </a:lnTo>
                <a:lnTo>
                  <a:pt x="184643" y="37055"/>
                </a:lnTo>
                <a:cubicBezTo>
                  <a:pt x="203862" y="95297"/>
                  <a:pt x="336870" y="157205"/>
                  <a:pt x="282314" y="290947"/>
                </a:cubicBezTo>
                <a:cubicBezTo>
                  <a:pt x="286335" y="244456"/>
                  <a:pt x="286797" y="167363"/>
                  <a:pt x="185344" y="110527"/>
                </a:cubicBezTo>
                <a:lnTo>
                  <a:pt x="179298" y="109227"/>
                </a:lnTo>
                <a:lnTo>
                  <a:pt x="177376" y="135804"/>
                </a:lnTo>
                <a:lnTo>
                  <a:pt x="178593" y="142124"/>
                </a:lnTo>
                <a:cubicBezTo>
                  <a:pt x="197812" y="200366"/>
                  <a:pt x="330821" y="262274"/>
                  <a:pt x="276264" y="396015"/>
                </a:cubicBezTo>
                <a:cubicBezTo>
                  <a:pt x="280285" y="349525"/>
                  <a:pt x="280747" y="272432"/>
                  <a:pt x="179294" y="215596"/>
                </a:cubicBezTo>
                <a:lnTo>
                  <a:pt x="171724" y="213968"/>
                </a:lnTo>
                <a:lnTo>
                  <a:pt x="156397" y="425949"/>
                </a:lnTo>
                <a:cubicBezTo>
                  <a:pt x="156195" y="428747"/>
                  <a:pt x="154910" y="431203"/>
                  <a:pt x="152997" y="432914"/>
                </a:cubicBezTo>
                <a:lnTo>
                  <a:pt x="152890" y="432951"/>
                </a:lnTo>
                <a:lnTo>
                  <a:pt x="153452" y="434141"/>
                </a:lnTo>
                <a:cubicBezTo>
                  <a:pt x="162337" y="462311"/>
                  <a:pt x="145658" y="499757"/>
                  <a:pt x="111759" y="523344"/>
                </a:cubicBezTo>
                <a:cubicBezTo>
                  <a:pt x="73017" y="550300"/>
                  <a:pt x="26454" y="548947"/>
                  <a:pt x="7758" y="520321"/>
                </a:cubicBezTo>
                <a:cubicBezTo>
                  <a:pt x="-10938" y="491696"/>
                  <a:pt x="5312" y="446638"/>
                  <a:pt x="44054" y="419682"/>
                </a:cubicBezTo>
                <a:cubicBezTo>
                  <a:pt x="63425" y="406204"/>
                  <a:pt x="84751" y="399803"/>
                  <a:pt x="103571" y="400350"/>
                </a:cubicBezTo>
                <a:cubicBezTo>
                  <a:pt x="112981" y="400623"/>
                  <a:pt x="121765" y="402634"/>
                  <a:pt x="129365" y="406365"/>
                </a:cubicBezTo>
                <a:lnTo>
                  <a:pt x="137640" y="411821"/>
                </a:lnTo>
                <a:lnTo>
                  <a:pt x="166732" y="9476"/>
                </a:lnTo>
                <a:cubicBezTo>
                  <a:pt x="167136" y="3881"/>
                  <a:pt x="171870" y="-352"/>
                  <a:pt x="177304" y="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Oval 6"/>
          <p:cNvGrpSpPr/>
          <p:nvPr/>
        </p:nvGrpSpPr>
        <p:grpSpPr bwMode="auto">
          <a:xfrm>
            <a:off x="5016500" y="2541588"/>
            <a:ext cx="2085975" cy="2085975"/>
            <a:chOff x="0" y="0"/>
            <a:chExt cx="1314" cy="1314"/>
          </a:xfrm>
        </p:grpSpPr>
        <p:pic>
          <p:nvPicPr>
            <p:cNvPr id="22548" name="Oval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4" cy="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9" name="Text Box 4"/>
            <p:cNvSpPr txBox="1">
              <a:spLocks noChangeArrowheads="1"/>
            </p:cNvSpPr>
            <p:nvPr/>
          </p:nvSpPr>
          <p:spPr bwMode="auto">
            <a:xfrm>
              <a:off x="199" y="198"/>
              <a:ext cx="914" cy="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22531" name="Oval 10"/>
          <p:cNvGrpSpPr/>
          <p:nvPr/>
        </p:nvGrpSpPr>
        <p:grpSpPr bwMode="auto">
          <a:xfrm>
            <a:off x="1657350" y="2541588"/>
            <a:ext cx="2085975" cy="2085975"/>
            <a:chOff x="0" y="0"/>
            <a:chExt cx="1314" cy="1314"/>
          </a:xfrm>
        </p:grpSpPr>
        <p:pic>
          <p:nvPicPr>
            <p:cNvPr id="22546" name="Oval 10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4" cy="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7" name="Text Box 7"/>
            <p:cNvSpPr txBox="1">
              <a:spLocks noChangeArrowheads="1"/>
            </p:cNvSpPr>
            <p:nvPr/>
          </p:nvSpPr>
          <p:spPr bwMode="auto">
            <a:xfrm>
              <a:off x="197" y="198"/>
              <a:ext cx="915" cy="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22532" name="Oval 13"/>
          <p:cNvGrpSpPr/>
          <p:nvPr/>
        </p:nvGrpSpPr>
        <p:grpSpPr bwMode="auto">
          <a:xfrm>
            <a:off x="8382000" y="2541588"/>
            <a:ext cx="2084388" cy="2085975"/>
            <a:chOff x="0" y="0"/>
            <a:chExt cx="1313" cy="1314"/>
          </a:xfrm>
        </p:grpSpPr>
        <p:pic>
          <p:nvPicPr>
            <p:cNvPr id="22544" name="Oval 1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3" cy="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5" name="Text Box 10"/>
            <p:cNvSpPr txBox="1">
              <a:spLocks noChangeArrowheads="1"/>
            </p:cNvSpPr>
            <p:nvPr/>
          </p:nvSpPr>
          <p:spPr bwMode="auto">
            <a:xfrm>
              <a:off x="196" y="198"/>
              <a:ext cx="915" cy="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2533" name="Freeform 283"/>
          <p:cNvSpPr>
            <a:spLocks noEditPoints="1"/>
          </p:cNvSpPr>
          <p:nvPr/>
        </p:nvSpPr>
        <p:spPr bwMode="auto">
          <a:xfrm>
            <a:off x="2374900" y="2792413"/>
            <a:ext cx="617538" cy="617537"/>
          </a:xfrm>
          <a:custGeom>
            <a:avLst/>
            <a:gdLst>
              <a:gd name="T0" fmla="*/ 308769 w 288"/>
              <a:gd name="T1" fmla="*/ 0 h 288"/>
              <a:gd name="T2" fmla="*/ 0 w 288"/>
              <a:gd name="T3" fmla="*/ 308769 h 288"/>
              <a:gd name="T4" fmla="*/ 36452 w 288"/>
              <a:gd name="T5" fmla="*/ 454576 h 288"/>
              <a:gd name="T6" fmla="*/ 165106 w 288"/>
              <a:gd name="T7" fmla="*/ 583229 h 288"/>
              <a:gd name="T8" fmla="*/ 308769 w 288"/>
              <a:gd name="T9" fmla="*/ 617537 h 288"/>
              <a:gd name="T10" fmla="*/ 456721 w 288"/>
              <a:gd name="T11" fmla="*/ 581085 h 288"/>
              <a:gd name="T12" fmla="*/ 583230 w 288"/>
              <a:gd name="T13" fmla="*/ 450287 h 288"/>
              <a:gd name="T14" fmla="*/ 617538 w 288"/>
              <a:gd name="T15" fmla="*/ 308769 h 288"/>
              <a:gd name="T16" fmla="*/ 308769 w 288"/>
              <a:gd name="T17" fmla="*/ 0 h 288"/>
              <a:gd name="T18" fmla="*/ 531769 w 288"/>
              <a:gd name="T19" fmla="*/ 295903 h 288"/>
              <a:gd name="T20" fmla="*/ 461009 w 288"/>
              <a:gd name="T21" fmla="*/ 295903 h 288"/>
              <a:gd name="T22" fmla="*/ 461009 w 288"/>
              <a:gd name="T23" fmla="*/ 268028 h 288"/>
              <a:gd name="T24" fmla="*/ 531769 w 288"/>
              <a:gd name="T25" fmla="*/ 268028 h 288"/>
              <a:gd name="T26" fmla="*/ 531769 w 288"/>
              <a:gd name="T27" fmla="*/ 295903 h 288"/>
              <a:gd name="T28" fmla="*/ 454577 w 288"/>
              <a:gd name="T29" fmla="*/ 139375 h 288"/>
              <a:gd name="T30" fmla="*/ 473875 w 288"/>
              <a:gd name="T31" fmla="*/ 158673 h 288"/>
              <a:gd name="T32" fmla="*/ 424557 w 288"/>
              <a:gd name="T33" fmla="*/ 207990 h 288"/>
              <a:gd name="T34" fmla="*/ 405259 w 288"/>
              <a:gd name="T35" fmla="*/ 188692 h 288"/>
              <a:gd name="T36" fmla="*/ 454577 w 288"/>
              <a:gd name="T37" fmla="*/ 139375 h 288"/>
              <a:gd name="T38" fmla="*/ 293759 w 288"/>
              <a:gd name="T39" fmla="*/ 75048 h 288"/>
              <a:gd name="T40" fmla="*/ 323779 w 288"/>
              <a:gd name="T41" fmla="*/ 75048 h 288"/>
              <a:gd name="T42" fmla="*/ 323779 w 288"/>
              <a:gd name="T43" fmla="*/ 77192 h 288"/>
              <a:gd name="T44" fmla="*/ 323779 w 288"/>
              <a:gd name="T45" fmla="*/ 145807 h 288"/>
              <a:gd name="T46" fmla="*/ 293759 w 288"/>
              <a:gd name="T47" fmla="*/ 145807 h 288"/>
              <a:gd name="T48" fmla="*/ 293759 w 288"/>
              <a:gd name="T49" fmla="*/ 77192 h 288"/>
              <a:gd name="T50" fmla="*/ 293759 w 288"/>
              <a:gd name="T51" fmla="*/ 75048 h 288"/>
              <a:gd name="T52" fmla="*/ 85769 w 288"/>
              <a:gd name="T53" fmla="*/ 268028 h 288"/>
              <a:gd name="T54" fmla="*/ 156529 w 288"/>
              <a:gd name="T55" fmla="*/ 268028 h 288"/>
              <a:gd name="T56" fmla="*/ 156529 w 288"/>
              <a:gd name="T57" fmla="*/ 295903 h 288"/>
              <a:gd name="T58" fmla="*/ 85769 w 288"/>
              <a:gd name="T59" fmla="*/ 295903 h 288"/>
              <a:gd name="T60" fmla="*/ 85769 w 288"/>
              <a:gd name="T61" fmla="*/ 268028 h 288"/>
              <a:gd name="T62" fmla="*/ 192981 w 288"/>
              <a:gd name="T63" fmla="*/ 207990 h 288"/>
              <a:gd name="T64" fmla="*/ 141519 w 288"/>
              <a:gd name="T65" fmla="*/ 158673 h 288"/>
              <a:gd name="T66" fmla="*/ 162961 w 288"/>
              <a:gd name="T67" fmla="*/ 139375 h 288"/>
              <a:gd name="T68" fmla="*/ 212279 w 288"/>
              <a:gd name="T69" fmla="*/ 188692 h 288"/>
              <a:gd name="T70" fmla="*/ 192981 w 288"/>
              <a:gd name="T71" fmla="*/ 207990 h 288"/>
              <a:gd name="T72" fmla="*/ 300192 w 288"/>
              <a:gd name="T73" fmla="*/ 540345 h 288"/>
              <a:gd name="T74" fmla="*/ 283038 w 288"/>
              <a:gd name="T75" fmla="*/ 531768 h 288"/>
              <a:gd name="T76" fmla="*/ 278750 w 288"/>
              <a:gd name="T77" fmla="*/ 482451 h 288"/>
              <a:gd name="T78" fmla="*/ 300192 w 288"/>
              <a:gd name="T79" fmla="*/ 229432 h 288"/>
              <a:gd name="T80" fmla="*/ 321634 w 288"/>
              <a:gd name="T81" fmla="*/ 229432 h 288"/>
              <a:gd name="T82" fmla="*/ 343077 w 288"/>
              <a:gd name="T83" fmla="*/ 484595 h 288"/>
              <a:gd name="T84" fmla="*/ 336644 w 288"/>
              <a:gd name="T85" fmla="*/ 531768 h 288"/>
              <a:gd name="T86" fmla="*/ 323779 w 288"/>
              <a:gd name="T87" fmla="*/ 540345 h 288"/>
              <a:gd name="T88" fmla="*/ 300192 w 288"/>
              <a:gd name="T89" fmla="*/ 540345 h 28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169"/>
                  <a:pt x="6" y="192"/>
                  <a:pt x="17" y="212"/>
                </a:cubicBezTo>
                <a:cubicBezTo>
                  <a:pt x="31" y="237"/>
                  <a:pt x="52" y="258"/>
                  <a:pt x="77" y="272"/>
                </a:cubicBezTo>
                <a:cubicBezTo>
                  <a:pt x="97" y="282"/>
                  <a:pt x="120" y="288"/>
                  <a:pt x="144" y="288"/>
                </a:cubicBezTo>
                <a:cubicBezTo>
                  <a:pt x="169" y="288"/>
                  <a:pt x="192" y="282"/>
                  <a:pt x="213" y="271"/>
                </a:cubicBezTo>
                <a:cubicBezTo>
                  <a:pt x="238" y="257"/>
                  <a:pt x="259" y="236"/>
                  <a:pt x="272" y="210"/>
                </a:cubicBezTo>
                <a:cubicBezTo>
                  <a:pt x="282" y="190"/>
                  <a:pt x="288" y="168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48" y="138"/>
                </a:moveTo>
                <a:cubicBezTo>
                  <a:pt x="215" y="138"/>
                  <a:pt x="215" y="138"/>
                  <a:pt x="215" y="138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48" y="125"/>
                  <a:pt x="248" y="125"/>
                  <a:pt x="248" y="125"/>
                </a:cubicBezTo>
                <a:lnTo>
                  <a:pt x="248" y="138"/>
                </a:lnTo>
                <a:close/>
                <a:moveTo>
                  <a:pt x="212" y="65"/>
                </a:moveTo>
                <a:cubicBezTo>
                  <a:pt x="221" y="74"/>
                  <a:pt x="221" y="74"/>
                  <a:pt x="221" y="74"/>
                </a:cubicBezTo>
                <a:cubicBezTo>
                  <a:pt x="198" y="97"/>
                  <a:pt x="198" y="97"/>
                  <a:pt x="198" y="97"/>
                </a:cubicBezTo>
                <a:cubicBezTo>
                  <a:pt x="189" y="88"/>
                  <a:pt x="189" y="88"/>
                  <a:pt x="189" y="88"/>
                </a:cubicBezTo>
                <a:lnTo>
                  <a:pt x="212" y="65"/>
                </a:lnTo>
                <a:close/>
                <a:moveTo>
                  <a:pt x="137" y="35"/>
                </a:moveTo>
                <a:cubicBezTo>
                  <a:pt x="151" y="35"/>
                  <a:pt x="151" y="35"/>
                  <a:pt x="151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7" y="36"/>
                  <a:pt x="137" y="36"/>
                  <a:pt x="137" y="36"/>
                </a:cubicBezTo>
                <a:lnTo>
                  <a:pt x="137" y="35"/>
                </a:lnTo>
                <a:close/>
                <a:moveTo>
                  <a:pt x="40" y="125"/>
                </a:moveTo>
                <a:cubicBezTo>
                  <a:pt x="73" y="125"/>
                  <a:pt x="73" y="125"/>
                  <a:pt x="73" y="125"/>
                </a:cubicBezTo>
                <a:cubicBezTo>
                  <a:pt x="73" y="138"/>
                  <a:pt x="73" y="138"/>
                  <a:pt x="73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25"/>
                </a:lnTo>
                <a:close/>
                <a:moveTo>
                  <a:pt x="90" y="97"/>
                </a:moveTo>
                <a:cubicBezTo>
                  <a:pt x="66" y="74"/>
                  <a:pt x="66" y="74"/>
                  <a:pt x="66" y="74"/>
                </a:cubicBezTo>
                <a:cubicBezTo>
                  <a:pt x="76" y="65"/>
                  <a:pt x="76" y="65"/>
                  <a:pt x="76" y="65"/>
                </a:cubicBezTo>
                <a:cubicBezTo>
                  <a:pt x="99" y="88"/>
                  <a:pt x="99" y="88"/>
                  <a:pt x="99" y="88"/>
                </a:cubicBezTo>
                <a:lnTo>
                  <a:pt x="90" y="97"/>
                </a:lnTo>
                <a:close/>
                <a:moveTo>
                  <a:pt x="140" y="252"/>
                </a:moveTo>
                <a:cubicBezTo>
                  <a:pt x="137" y="251"/>
                  <a:pt x="135" y="250"/>
                  <a:pt x="132" y="248"/>
                </a:cubicBezTo>
                <a:cubicBezTo>
                  <a:pt x="126" y="242"/>
                  <a:pt x="126" y="232"/>
                  <a:pt x="130" y="225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60" y="226"/>
                  <a:pt x="160" y="226"/>
                  <a:pt x="160" y="226"/>
                </a:cubicBezTo>
                <a:cubicBezTo>
                  <a:pt x="164" y="233"/>
                  <a:pt x="164" y="242"/>
                  <a:pt x="157" y="248"/>
                </a:cubicBezTo>
                <a:cubicBezTo>
                  <a:pt x="156" y="250"/>
                  <a:pt x="153" y="251"/>
                  <a:pt x="151" y="252"/>
                </a:cubicBezTo>
                <a:cubicBezTo>
                  <a:pt x="147" y="253"/>
                  <a:pt x="143" y="253"/>
                  <a:pt x="140" y="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4" name="Freeform 362"/>
          <p:cNvSpPr>
            <a:spLocks noEditPoints="1"/>
          </p:cNvSpPr>
          <p:nvPr/>
        </p:nvSpPr>
        <p:spPr bwMode="auto">
          <a:xfrm>
            <a:off x="5743575" y="2813050"/>
            <a:ext cx="617538" cy="439738"/>
          </a:xfrm>
          <a:custGeom>
            <a:avLst/>
            <a:gdLst>
              <a:gd name="T0" fmla="*/ 598240 w 288"/>
              <a:gd name="T1" fmla="*/ 51734 h 204"/>
              <a:gd name="T2" fmla="*/ 469586 w 288"/>
              <a:gd name="T3" fmla="*/ 51734 h 204"/>
              <a:gd name="T4" fmla="*/ 469586 w 288"/>
              <a:gd name="T5" fmla="*/ 51734 h 204"/>
              <a:gd name="T6" fmla="*/ 452432 w 288"/>
              <a:gd name="T7" fmla="*/ 17245 h 204"/>
              <a:gd name="T8" fmla="*/ 426702 w 288"/>
              <a:gd name="T9" fmla="*/ 0 h 204"/>
              <a:gd name="T10" fmla="*/ 190836 w 288"/>
              <a:gd name="T11" fmla="*/ 0 h 204"/>
              <a:gd name="T12" fmla="*/ 165106 w 288"/>
              <a:gd name="T13" fmla="*/ 17245 h 204"/>
              <a:gd name="T14" fmla="*/ 145808 w 288"/>
              <a:gd name="T15" fmla="*/ 51734 h 204"/>
              <a:gd name="T16" fmla="*/ 145808 w 288"/>
              <a:gd name="T17" fmla="*/ 51734 h 204"/>
              <a:gd name="T18" fmla="*/ 19298 w 288"/>
              <a:gd name="T19" fmla="*/ 51734 h 204"/>
              <a:gd name="T20" fmla="*/ 0 w 288"/>
              <a:gd name="T21" fmla="*/ 71134 h 204"/>
              <a:gd name="T22" fmla="*/ 0 w 288"/>
              <a:gd name="T23" fmla="*/ 420338 h 204"/>
              <a:gd name="T24" fmla="*/ 19298 w 288"/>
              <a:gd name="T25" fmla="*/ 439738 h 204"/>
              <a:gd name="T26" fmla="*/ 598240 w 288"/>
              <a:gd name="T27" fmla="*/ 439738 h 204"/>
              <a:gd name="T28" fmla="*/ 617538 w 288"/>
              <a:gd name="T29" fmla="*/ 420338 h 204"/>
              <a:gd name="T30" fmla="*/ 617538 w 288"/>
              <a:gd name="T31" fmla="*/ 71134 h 204"/>
              <a:gd name="T32" fmla="*/ 598240 w 288"/>
              <a:gd name="T33" fmla="*/ 51734 h 204"/>
              <a:gd name="T34" fmla="*/ 308769 w 288"/>
              <a:gd name="T35" fmla="*/ 377226 h 204"/>
              <a:gd name="T36" fmla="*/ 175827 w 288"/>
              <a:gd name="T37" fmla="*/ 243580 h 204"/>
              <a:gd name="T38" fmla="*/ 308769 w 288"/>
              <a:gd name="T39" fmla="*/ 109935 h 204"/>
              <a:gd name="T40" fmla="*/ 441711 w 288"/>
              <a:gd name="T41" fmla="*/ 243580 h 204"/>
              <a:gd name="T42" fmla="*/ 308769 w 288"/>
              <a:gd name="T43" fmla="*/ 377226 h 2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8" h="204">
                <a:moveTo>
                  <a:pt x="279" y="24"/>
                </a:moveTo>
                <a:cubicBezTo>
                  <a:pt x="219" y="24"/>
                  <a:pt x="219" y="24"/>
                  <a:pt x="219" y="24"/>
                </a:cubicBezTo>
                <a:cubicBezTo>
                  <a:pt x="219" y="24"/>
                  <a:pt x="219" y="24"/>
                  <a:pt x="219" y="24"/>
                </a:cubicBezTo>
                <a:cubicBezTo>
                  <a:pt x="211" y="8"/>
                  <a:pt x="211" y="8"/>
                  <a:pt x="211" y="8"/>
                </a:cubicBezTo>
                <a:cubicBezTo>
                  <a:pt x="209" y="3"/>
                  <a:pt x="204" y="0"/>
                  <a:pt x="19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4" y="0"/>
                  <a:pt x="79" y="3"/>
                  <a:pt x="77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0"/>
                  <a:pt x="4" y="204"/>
                  <a:pt x="9" y="204"/>
                </a:cubicBezTo>
                <a:cubicBezTo>
                  <a:pt x="279" y="204"/>
                  <a:pt x="279" y="204"/>
                  <a:pt x="279" y="204"/>
                </a:cubicBezTo>
                <a:cubicBezTo>
                  <a:pt x="284" y="204"/>
                  <a:pt x="288" y="200"/>
                  <a:pt x="288" y="195"/>
                </a:cubicBezTo>
                <a:cubicBezTo>
                  <a:pt x="288" y="33"/>
                  <a:pt x="288" y="33"/>
                  <a:pt x="288" y="33"/>
                </a:cubicBezTo>
                <a:cubicBezTo>
                  <a:pt x="288" y="28"/>
                  <a:pt x="284" y="24"/>
                  <a:pt x="279" y="24"/>
                </a:cubicBezTo>
                <a:close/>
                <a:moveTo>
                  <a:pt x="144" y="175"/>
                </a:moveTo>
                <a:cubicBezTo>
                  <a:pt x="109" y="175"/>
                  <a:pt x="82" y="147"/>
                  <a:pt x="82" y="113"/>
                </a:cubicBezTo>
                <a:cubicBezTo>
                  <a:pt x="82" y="78"/>
                  <a:pt x="109" y="51"/>
                  <a:pt x="144" y="51"/>
                </a:cubicBezTo>
                <a:cubicBezTo>
                  <a:pt x="178" y="51"/>
                  <a:pt x="206" y="78"/>
                  <a:pt x="206" y="113"/>
                </a:cubicBezTo>
                <a:cubicBezTo>
                  <a:pt x="206" y="147"/>
                  <a:pt x="178" y="175"/>
                  <a:pt x="144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Freeform 382"/>
          <p:cNvSpPr>
            <a:spLocks noEditPoints="1"/>
          </p:cNvSpPr>
          <p:nvPr/>
        </p:nvSpPr>
        <p:spPr bwMode="auto">
          <a:xfrm>
            <a:off x="9110663" y="2860675"/>
            <a:ext cx="617537" cy="309563"/>
          </a:xfrm>
          <a:custGeom>
            <a:avLst/>
            <a:gdLst>
              <a:gd name="T0" fmla="*/ 308769 w 288"/>
              <a:gd name="T1" fmla="*/ 219274 h 144"/>
              <a:gd name="T2" fmla="*/ 154384 w 288"/>
              <a:gd name="T3" fmla="*/ 309563 h 144"/>
              <a:gd name="T4" fmla="*/ 42885 w 288"/>
              <a:gd name="T5" fmla="*/ 266568 h 144"/>
              <a:gd name="T6" fmla="*/ 0 w 288"/>
              <a:gd name="T7" fmla="*/ 154782 h 144"/>
              <a:gd name="T8" fmla="*/ 42885 w 288"/>
              <a:gd name="T9" fmla="*/ 42995 h 144"/>
              <a:gd name="T10" fmla="*/ 154384 w 288"/>
              <a:gd name="T11" fmla="*/ 0 h 144"/>
              <a:gd name="T12" fmla="*/ 308769 w 288"/>
              <a:gd name="T13" fmla="*/ 90289 h 144"/>
              <a:gd name="T14" fmla="*/ 463153 w 288"/>
              <a:gd name="T15" fmla="*/ 0 h 144"/>
              <a:gd name="T16" fmla="*/ 574652 w 288"/>
              <a:gd name="T17" fmla="*/ 42995 h 144"/>
              <a:gd name="T18" fmla="*/ 617537 w 288"/>
              <a:gd name="T19" fmla="*/ 154782 h 144"/>
              <a:gd name="T20" fmla="*/ 574652 w 288"/>
              <a:gd name="T21" fmla="*/ 266568 h 144"/>
              <a:gd name="T22" fmla="*/ 465297 w 288"/>
              <a:gd name="T23" fmla="*/ 309563 h 144"/>
              <a:gd name="T24" fmla="*/ 308769 w 288"/>
              <a:gd name="T25" fmla="*/ 219274 h 144"/>
              <a:gd name="T26" fmla="*/ 259451 w 288"/>
              <a:gd name="T27" fmla="*/ 154782 h 144"/>
              <a:gd name="T28" fmla="*/ 156528 w 288"/>
              <a:gd name="T29" fmla="*/ 83840 h 144"/>
              <a:gd name="T30" fmla="*/ 107211 w 288"/>
              <a:gd name="T31" fmla="*/ 105337 h 144"/>
              <a:gd name="T32" fmla="*/ 85769 w 288"/>
              <a:gd name="T33" fmla="*/ 154782 h 144"/>
              <a:gd name="T34" fmla="*/ 107211 w 288"/>
              <a:gd name="T35" fmla="*/ 206375 h 144"/>
              <a:gd name="T36" fmla="*/ 156528 w 288"/>
              <a:gd name="T37" fmla="*/ 225723 h 144"/>
              <a:gd name="T38" fmla="*/ 259451 w 288"/>
              <a:gd name="T39" fmla="*/ 154782 h 144"/>
              <a:gd name="T40" fmla="*/ 358086 w 288"/>
              <a:gd name="T41" fmla="*/ 154782 h 144"/>
              <a:gd name="T42" fmla="*/ 461009 w 288"/>
              <a:gd name="T43" fmla="*/ 225723 h 144"/>
              <a:gd name="T44" fmla="*/ 510326 w 288"/>
              <a:gd name="T45" fmla="*/ 206375 h 144"/>
              <a:gd name="T46" fmla="*/ 529624 w 288"/>
              <a:gd name="T47" fmla="*/ 154782 h 144"/>
              <a:gd name="T48" fmla="*/ 510326 w 288"/>
              <a:gd name="T49" fmla="*/ 105337 h 144"/>
              <a:gd name="T50" fmla="*/ 461009 w 288"/>
              <a:gd name="T51" fmla="*/ 83840 h 144"/>
              <a:gd name="T52" fmla="*/ 358086 w 288"/>
              <a:gd name="T53" fmla="*/ 154782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88" h="144">
                <a:moveTo>
                  <a:pt x="144" y="102"/>
                </a:moveTo>
                <a:cubicBezTo>
                  <a:pt x="122" y="130"/>
                  <a:pt x="99" y="144"/>
                  <a:pt x="72" y="144"/>
                </a:cubicBezTo>
                <a:cubicBezTo>
                  <a:pt x="51" y="144"/>
                  <a:pt x="33" y="137"/>
                  <a:pt x="20" y="124"/>
                </a:cubicBezTo>
                <a:cubicBezTo>
                  <a:pt x="6" y="110"/>
                  <a:pt x="0" y="93"/>
                  <a:pt x="0" y="72"/>
                </a:cubicBezTo>
                <a:cubicBezTo>
                  <a:pt x="0" y="51"/>
                  <a:pt x="7" y="34"/>
                  <a:pt x="20" y="20"/>
                </a:cubicBezTo>
                <a:cubicBezTo>
                  <a:pt x="34" y="7"/>
                  <a:pt x="51" y="0"/>
                  <a:pt x="72" y="0"/>
                </a:cubicBezTo>
                <a:cubicBezTo>
                  <a:pt x="98" y="0"/>
                  <a:pt x="123" y="14"/>
                  <a:pt x="144" y="42"/>
                </a:cubicBezTo>
                <a:cubicBezTo>
                  <a:pt x="164" y="14"/>
                  <a:pt x="188" y="0"/>
                  <a:pt x="216" y="0"/>
                </a:cubicBezTo>
                <a:cubicBezTo>
                  <a:pt x="238" y="0"/>
                  <a:pt x="255" y="7"/>
                  <a:pt x="268" y="20"/>
                </a:cubicBezTo>
                <a:cubicBezTo>
                  <a:pt x="281" y="34"/>
                  <a:pt x="288" y="51"/>
                  <a:pt x="288" y="72"/>
                </a:cubicBezTo>
                <a:cubicBezTo>
                  <a:pt x="288" y="93"/>
                  <a:pt x="281" y="110"/>
                  <a:pt x="268" y="124"/>
                </a:cubicBezTo>
                <a:cubicBezTo>
                  <a:pt x="255" y="137"/>
                  <a:pt x="238" y="144"/>
                  <a:pt x="217" y="144"/>
                </a:cubicBezTo>
                <a:cubicBezTo>
                  <a:pt x="189" y="144"/>
                  <a:pt x="164" y="130"/>
                  <a:pt x="144" y="102"/>
                </a:cubicBezTo>
                <a:close/>
                <a:moveTo>
                  <a:pt x="121" y="72"/>
                </a:moveTo>
                <a:cubicBezTo>
                  <a:pt x="106" y="50"/>
                  <a:pt x="88" y="39"/>
                  <a:pt x="73" y="39"/>
                </a:cubicBezTo>
                <a:cubicBezTo>
                  <a:pt x="63" y="39"/>
                  <a:pt x="56" y="42"/>
                  <a:pt x="50" y="49"/>
                </a:cubicBezTo>
                <a:cubicBezTo>
                  <a:pt x="44" y="55"/>
                  <a:pt x="40" y="63"/>
                  <a:pt x="40" y="72"/>
                </a:cubicBezTo>
                <a:cubicBezTo>
                  <a:pt x="40" y="81"/>
                  <a:pt x="44" y="89"/>
                  <a:pt x="50" y="96"/>
                </a:cubicBezTo>
                <a:cubicBezTo>
                  <a:pt x="56" y="102"/>
                  <a:pt x="64" y="105"/>
                  <a:pt x="73" y="105"/>
                </a:cubicBezTo>
                <a:cubicBezTo>
                  <a:pt x="88" y="105"/>
                  <a:pt x="106" y="94"/>
                  <a:pt x="121" y="72"/>
                </a:cubicBezTo>
                <a:close/>
                <a:moveTo>
                  <a:pt x="167" y="72"/>
                </a:moveTo>
                <a:cubicBezTo>
                  <a:pt x="182" y="94"/>
                  <a:pt x="200" y="105"/>
                  <a:pt x="215" y="105"/>
                </a:cubicBezTo>
                <a:cubicBezTo>
                  <a:pt x="224" y="105"/>
                  <a:pt x="232" y="102"/>
                  <a:pt x="238" y="96"/>
                </a:cubicBezTo>
                <a:cubicBezTo>
                  <a:pt x="244" y="89"/>
                  <a:pt x="247" y="82"/>
                  <a:pt x="247" y="72"/>
                </a:cubicBezTo>
                <a:cubicBezTo>
                  <a:pt x="247" y="63"/>
                  <a:pt x="244" y="55"/>
                  <a:pt x="238" y="49"/>
                </a:cubicBezTo>
                <a:cubicBezTo>
                  <a:pt x="232" y="42"/>
                  <a:pt x="224" y="39"/>
                  <a:pt x="215" y="39"/>
                </a:cubicBezTo>
                <a:cubicBezTo>
                  <a:pt x="200" y="39"/>
                  <a:pt x="182" y="50"/>
                  <a:pt x="167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TextBox 13"/>
          <p:cNvSpPr txBox="1">
            <a:spLocks noChangeArrowheads="1"/>
          </p:cNvSpPr>
          <p:nvPr/>
        </p:nvSpPr>
        <p:spPr bwMode="auto">
          <a:xfrm>
            <a:off x="2012315" y="3558223"/>
            <a:ext cx="1376363" cy="74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发掘长尾部分用户感兴趣的音乐</a:t>
            </a:r>
            <a:endParaRPr 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8" name="TextBox 13"/>
          <p:cNvSpPr txBox="1">
            <a:spLocks noChangeArrowheads="1"/>
          </p:cNvSpPr>
          <p:nvPr/>
        </p:nvSpPr>
        <p:spPr bwMode="auto">
          <a:xfrm>
            <a:off x="5407978" y="3494723"/>
            <a:ext cx="137636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节省用户寻找悦耳音乐的时间</a:t>
            </a:r>
            <a:endParaRPr 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40" name="TextBox 13"/>
          <p:cNvSpPr txBox="1">
            <a:spLocks noChangeArrowheads="1"/>
          </p:cNvSpPr>
          <p:nvPr/>
        </p:nvSpPr>
        <p:spPr bwMode="auto">
          <a:xfrm>
            <a:off x="8769668" y="3558223"/>
            <a:ext cx="1376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改善娱乐生活品质</a:t>
            </a:r>
            <a:endParaRPr 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42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研究意义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7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08" name="等腰三角形 3"/>
          <p:cNvSpPr>
            <a:spLocks noChangeArrowheads="1"/>
          </p:cNvSpPr>
          <p:nvPr/>
        </p:nvSpPr>
        <p:spPr bwMode="auto">
          <a:xfrm flipV="1">
            <a:off x="7672388" y="1485900"/>
            <a:ext cx="3271837" cy="2820988"/>
          </a:xfrm>
          <a:prstGeom prst="triangle">
            <a:avLst>
              <a:gd name="adj" fmla="val 50000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509" name="等腰三角形 4"/>
          <p:cNvSpPr>
            <a:spLocks noChangeArrowheads="1"/>
          </p:cNvSpPr>
          <p:nvPr/>
        </p:nvSpPr>
        <p:spPr bwMode="auto">
          <a:xfrm flipV="1">
            <a:off x="7578725" y="1117600"/>
            <a:ext cx="3457575" cy="2981325"/>
          </a:xfrm>
          <a:prstGeom prst="triangle">
            <a:avLst>
              <a:gd name="adj" fmla="val 50000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510" name="矩形 5"/>
          <p:cNvSpPr>
            <a:spLocks noChangeArrowheads="1"/>
          </p:cNvSpPr>
          <p:nvPr/>
        </p:nvSpPr>
        <p:spPr bwMode="auto">
          <a:xfrm>
            <a:off x="8710613" y="1063625"/>
            <a:ext cx="1195387" cy="115888"/>
          </a:xfrm>
          <a:prstGeom prst="rect">
            <a:avLst/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511" name="矩形 6"/>
          <p:cNvSpPr>
            <a:spLocks noChangeArrowheads="1"/>
          </p:cNvSpPr>
          <p:nvPr/>
        </p:nvSpPr>
        <p:spPr bwMode="auto">
          <a:xfrm>
            <a:off x="8353425" y="2112963"/>
            <a:ext cx="1908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更多关于向天歌</a:t>
            </a:r>
            <a:r>
              <a:rPr lang="en-US" altLang="zh-CN" sz="120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sz="120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20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请访问：</a:t>
            </a:r>
            <a:r>
              <a:rPr lang="en-US" altLang="zh-CN" sz="120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  <a:endParaRPr lang="en-US" altLang="zh-CN" sz="1200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2" name="矩形 7"/>
          <p:cNvSpPr>
            <a:spLocks noChangeArrowheads="1"/>
          </p:cNvSpPr>
          <p:nvPr/>
        </p:nvSpPr>
        <p:spPr bwMode="auto">
          <a:xfrm>
            <a:off x="8289925" y="1622425"/>
            <a:ext cx="2036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b="1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sz="2400" b="1">
              <a:solidFill>
                <a:srgbClr val="FDF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13" name="直接连接符 8"/>
          <p:cNvCxnSpPr>
            <a:cxnSpLocks noChangeShapeType="1"/>
          </p:cNvCxnSpPr>
          <p:nvPr/>
        </p:nvCxnSpPr>
        <p:spPr bwMode="auto">
          <a:xfrm flipH="1">
            <a:off x="10542588" y="1622425"/>
            <a:ext cx="1654175" cy="286702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直接连接符 9"/>
          <p:cNvCxnSpPr>
            <a:cxnSpLocks noChangeShapeType="1"/>
          </p:cNvCxnSpPr>
          <p:nvPr/>
        </p:nvCxnSpPr>
        <p:spPr bwMode="auto">
          <a:xfrm flipH="1">
            <a:off x="9291638" y="-23813"/>
            <a:ext cx="315912" cy="549276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直接连接符 10"/>
          <p:cNvCxnSpPr>
            <a:cxnSpLocks noChangeShapeType="1"/>
          </p:cNvCxnSpPr>
          <p:nvPr/>
        </p:nvCxnSpPr>
        <p:spPr bwMode="auto">
          <a:xfrm flipH="1">
            <a:off x="8353425" y="3201988"/>
            <a:ext cx="317500" cy="5492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6" name="直接连接符 11"/>
          <p:cNvCxnSpPr>
            <a:cxnSpLocks noChangeShapeType="1"/>
          </p:cNvCxnSpPr>
          <p:nvPr/>
        </p:nvCxnSpPr>
        <p:spPr bwMode="auto">
          <a:xfrm flipH="1">
            <a:off x="9188450" y="-38100"/>
            <a:ext cx="561975" cy="973138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17" name="椭圆 12"/>
          <p:cNvGrpSpPr/>
          <p:nvPr/>
        </p:nvGrpSpPr>
        <p:grpSpPr bwMode="auto">
          <a:xfrm>
            <a:off x="3931603" y="5557838"/>
            <a:ext cx="914400" cy="920750"/>
            <a:chOff x="0" y="0"/>
            <a:chExt cx="576" cy="580"/>
          </a:xfrm>
        </p:grpSpPr>
        <p:pic>
          <p:nvPicPr>
            <p:cNvPr id="21522" name="椭圆 1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3" name="Text Box 15"/>
            <p:cNvSpPr txBox="1">
              <a:spLocks noChangeArrowheads="1"/>
            </p:cNvSpPr>
            <p:nvPr/>
          </p:nvSpPr>
          <p:spPr bwMode="auto">
            <a:xfrm>
              <a:off x="89" y="90"/>
              <a:ext cx="395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8" name="Freeform 93"/>
          <p:cNvSpPr>
            <a:spLocks noEditPoints="1"/>
          </p:cNvSpPr>
          <p:nvPr/>
        </p:nvSpPr>
        <p:spPr bwMode="auto">
          <a:xfrm>
            <a:off x="4207828" y="5775008"/>
            <a:ext cx="357187" cy="479425"/>
          </a:xfrm>
          <a:custGeom>
            <a:avLst/>
            <a:gdLst>
              <a:gd name="T0" fmla="*/ 310885 w 216"/>
              <a:gd name="T1" fmla="*/ 209748 h 288"/>
              <a:gd name="T2" fmla="*/ 310885 w 216"/>
              <a:gd name="T3" fmla="*/ 131509 h 288"/>
              <a:gd name="T4" fmla="*/ 180247 w 216"/>
              <a:gd name="T5" fmla="*/ 0 h 288"/>
              <a:gd name="T6" fmla="*/ 178594 w 216"/>
              <a:gd name="T7" fmla="*/ 0 h 288"/>
              <a:gd name="T8" fmla="*/ 175286 w 216"/>
              <a:gd name="T9" fmla="*/ 0 h 288"/>
              <a:gd name="T10" fmla="*/ 46302 w 216"/>
              <a:gd name="T11" fmla="*/ 131509 h 288"/>
              <a:gd name="T12" fmla="*/ 46302 w 216"/>
              <a:gd name="T13" fmla="*/ 209748 h 288"/>
              <a:gd name="T14" fmla="*/ 0 w 216"/>
              <a:gd name="T15" fmla="*/ 209748 h 288"/>
              <a:gd name="T16" fmla="*/ 0 w 216"/>
              <a:gd name="T17" fmla="*/ 479425 h 288"/>
              <a:gd name="T18" fmla="*/ 357187 w 216"/>
              <a:gd name="T19" fmla="*/ 479425 h 288"/>
              <a:gd name="T20" fmla="*/ 357187 w 216"/>
              <a:gd name="T21" fmla="*/ 209748 h 288"/>
              <a:gd name="T22" fmla="*/ 310885 w 216"/>
              <a:gd name="T23" fmla="*/ 209748 h 288"/>
              <a:gd name="T24" fmla="*/ 219935 w 216"/>
              <a:gd name="T25" fmla="*/ 431150 h 288"/>
              <a:gd name="T26" fmla="*/ 138906 w 216"/>
              <a:gd name="T27" fmla="*/ 431150 h 288"/>
              <a:gd name="T28" fmla="*/ 158750 w 216"/>
              <a:gd name="T29" fmla="*/ 342922 h 288"/>
              <a:gd name="T30" fmla="*/ 138906 w 216"/>
              <a:gd name="T31" fmla="*/ 307964 h 288"/>
              <a:gd name="T32" fmla="*/ 178594 w 216"/>
              <a:gd name="T33" fmla="*/ 268012 h 288"/>
              <a:gd name="T34" fmla="*/ 219935 w 216"/>
              <a:gd name="T35" fmla="*/ 307964 h 288"/>
              <a:gd name="T36" fmla="*/ 198437 w 216"/>
              <a:gd name="T37" fmla="*/ 342922 h 288"/>
              <a:gd name="T38" fmla="*/ 219935 w 216"/>
              <a:gd name="T39" fmla="*/ 431150 h 288"/>
              <a:gd name="T40" fmla="*/ 244739 w 216"/>
              <a:gd name="T41" fmla="*/ 209748 h 288"/>
              <a:gd name="T42" fmla="*/ 110794 w 216"/>
              <a:gd name="T43" fmla="*/ 209748 h 288"/>
              <a:gd name="T44" fmla="*/ 110794 w 216"/>
              <a:gd name="T45" fmla="*/ 131509 h 288"/>
              <a:gd name="T46" fmla="*/ 175286 w 216"/>
              <a:gd name="T47" fmla="*/ 66587 h 288"/>
              <a:gd name="T48" fmla="*/ 178594 w 216"/>
              <a:gd name="T49" fmla="*/ 66587 h 288"/>
              <a:gd name="T50" fmla="*/ 180247 w 216"/>
              <a:gd name="T51" fmla="*/ 66587 h 288"/>
              <a:gd name="T52" fmla="*/ 244739 w 216"/>
              <a:gd name="T53" fmla="*/ 131509 h 288"/>
              <a:gd name="T54" fmla="*/ 244739 w 216"/>
              <a:gd name="T55" fmla="*/ 209748 h 2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520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28"/>
          <a:stretch>
            <a:fillRect/>
          </a:stretch>
        </p:blipFill>
        <p:spPr bwMode="auto">
          <a:xfrm>
            <a:off x="0" y="0"/>
            <a:ext cx="12196763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1" name="矩形 16"/>
          <p:cNvSpPr>
            <a:spLocks noChangeArrowheads="1"/>
          </p:cNvSpPr>
          <p:nvPr/>
        </p:nvSpPr>
        <p:spPr bwMode="auto">
          <a:xfrm>
            <a:off x="5080" y="0"/>
            <a:ext cx="12192000" cy="5158105"/>
          </a:xfrm>
          <a:prstGeom prst="rect">
            <a:avLst/>
          </a:prstGeom>
          <a:solidFill>
            <a:schemeClr val="tx1">
              <a:alpha val="1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0250" y="6021705"/>
            <a:ext cx="15551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内容概述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0250" y="5558155"/>
            <a:ext cx="15551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算法原理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Arc 2"/>
          <p:cNvGrpSpPr/>
          <p:nvPr/>
        </p:nvGrpSpPr>
        <p:grpSpPr bwMode="auto">
          <a:xfrm>
            <a:off x="1176338" y="1627188"/>
            <a:ext cx="1785937" cy="1701800"/>
            <a:chOff x="0" y="0"/>
            <a:chExt cx="1125" cy="1072"/>
          </a:xfrm>
        </p:grpSpPr>
        <p:pic>
          <p:nvPicPr>
            <p:cNvPr id="23584" name="Arc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25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5" name="Text Box 4"/>
            <p:cNvSpPr txBox="1">
              <a:spLocks noChangeArrowheads="1"/>
            </p:cNvSpPr>
            <p:nvPr/>
          </p:nvSpPr>
          <p:spPr bwMode="auto">
            <a:xfrm rot="10800000">
              <a:off x="26" y="28"/>
              <a:ext cx="1068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3556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103438"/>
            <a:ext cx="706437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7" name="Arc 20"/>
          <p:cNvGrpSpPr/>
          <p:nvPr/>
        </p:nvGrpSpPr>
        <p:grpSpPr bwMode="auto">
          <a:xfrm>
            <a:off x="9219565" y="1671638"/>
            <a:ext cx="1792288" cy="1701800"/>
            <a:chOff x="0" y="0"/>
            <a:chExt cx="1129" cy="1072"/>
          </a:xfrm>
        </p:grpSpPr>
        <p:pic>
          <p:nvPicPr>
            <p:cNvPr id="23582" name="Arc 2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29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3" name="Text Box 9"/>
            <p:cNvSpPr txBox="1">
              <a:spLocks noChangeArrowheads="1"/>
            </p:cNvSpPr>
            <p:nvPr/>
          </p:nvSpPr>
          <p:spPr bwMode="auto">
            <a:xfrm rot="10800000">
              <a:off x="29" y="28"/>
              <a:ext cx="1068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3559" name="组合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128" y="2189163"/>
            <a:ext cx="66516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6" name="矩形 22"/>
          <p:cNvSpPr>
            <a:spLocks noChangeArrowheads="1"/>
          </p:cNvSpPr>
          <p:nvPr/>
        </p:nvSpPr>
        <p:spPr bwMode="auto">
          <a:xfrm>
            <a:off x="1033780" y="3502978"/>
            <a:ext cx="20780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20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基于内容的推荐算法，根据物品信息和用户兴趣的相关性，给用户推荐相似的物品</a:t>
            </a:r>
            <a:endParaRPr lang="zh-CN" sz="20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68" name="矩形 24"/>
          <p:cNvSpPr>
            <a:spLocks noChangeArrowheads="1"/>
          </p:cNvSpPr>
          <p:nvPr/>
        </p:nvSpPr>
        <p:spPr bwMode="auto">
          <a:xfrm>
            <a:off x="9219565" y="3502978"/>
            <a:ext cx="207803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20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图为音乐推荐系统需要实现的功能。首先 给音乐划分类别模块，通过音乐信息发现音乐间的相似度，然后给用户推荐喜欢的类型的音乐</a:t>
            </a:r>
            <a:endParaRPr lang="zh-CN" sz="20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74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5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算法原理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原理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395" y="1428750"/>
            <a:ext cx="5363210" cy="4001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9040" y="2540000"/>
            <a:ext cx="27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49040" y="3670300"/>
            <a:ext cx="27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749040" y="4732020"/>
            <a:ext cx="27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19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内容概述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820" name="Freeform 5"/>
          <p:cNvGrpSpPr/>
          <p:nvPr/>
        </p:nvGrpSpPr>
        <p:grpSpPr bwMode="auto">
          <a:xfrm>
            <a:off x="2798763" y="2840038"/>
            <a:ext cx="2290762" cy="798512"/>
            <a:chOff x="0" y="0"/>
            <a:chExt cx="1443" cy="503"/>
          </a:xfrm>
        </p:grpSpPr>
        <p:pic>
          <p:nvPicPr>
            <p:cNvPr id="34867" name="Freeform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4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8" name="Text Box 6"/>
            <p:cNvSpPr txBox="1">
              <a:spLocks noChangeArrowheads="1"/>
            </p:cNvSpPr>
            <p:nvPr/>
          </p:nvSpPr>
          <p:spPr bwMode="auto">
            <a:xfrm>
              <a:off x="17" y="10"/>
              <a:ext cx="1404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821" name="Freeform 6"/>
          <p:cNvGrpSpPr/>
          <p:nvPr/>
        </p:nvGrpSpPr>
        <p:grpSpPr bwMode="auto">
          <a:xfrm>
            <a:off x="2286000" y="3621088"/>
            <a:ext cx="3309938" cy="792162"/>
            <a:chOff x="0" y="0"/>
            <a:chExt cx="2085" cy="499"/>
          </a:xfrm>
        </p:grpSpPr>
        <p:pic>
          <p:nvPicPr>
            <p:cNvPr id="34865" name="Freeform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85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6" name="Text Box 9"/>
            <p:cNvSpPr txBox="1">
              <a:spLocks noChangeArrowheads="1"/>
            </p:cNvSpPr>
            <p:nvPr/>
          </p:nvSpPr>
          <p:spPr bwMode="auto">
            <a:xfrm>
              <a:off x="21" y="8"/>
              <a:ext cx="204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822" name="Freeform 7"/>
          <p:cNvGrpSpPr/>
          <p:nvPr/>
        </p:nvGrpSpPr>
        <p:grpSpPr bwMode="auto">
          <a:xfrm>
            <a:off x="1785938" y="4406900"/>
            <a:ext cx="4316412" cy="793750"/>
            <a:chOff x="0" y="0"/>
            <a:chExt cx="2719" cy="500"/>
          </a:xfrm>
        </p:grpSpPr>
        <p:pic>
          <p:nvPicPr>
            <p:cNvPr id="34863" name="Freeform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19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4" name="Text Box 12"/>
            <p:cNvSpPr txBox="1">
              <a:spLocks noChangeArrowheads="1"/>
            </p:cNvSpPr>
            <p:nvPr/>
          </p:nvSpPr>
          <p:spPr bwMode="auto">
            <a:xfrm>
              <a:off x="19" y="9"/>
              <a:ext cx="2675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824" name="Oval 16"/>
          <p:cNvGrpSpPr/>
          <p:nvPr/>
        </p:nvGrpSpPr>
        <p:grpSpPr bwMode="auto">
          <a:xfrm>
            <a:off x="8107363" y="1620838"/>
            <a:ext cx="622300" cy="628650"/>
            <a:chOff x="0" y="0"/>
            <a:chExt cx="392" cy="396"/>
          </a:xfrm>
        </p:grpSpPr>
        <p:pic>
          <p:nvPicPr>
            <p:cNvPr id="34859" name="Oval 1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2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0" name="Text Box 18"/>
            <p:cNvSpPr txBox="1">
              <a:spLocks noChangeArrowheads="1"/>
            </p:cNvSpPr>
            <p:nvPr/>
          </p:nvSpPr>
          <p:spPr bwMode="auto">
            <a:xfrm>
              <a:off x="61" y="63"/>
              <a:ext cx="26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825" name="Oval 20"/>
          <p:cNvGrpSpPr/>
          <p:nvPr/>
        </p:nvGrpSpPr>
        <p:grpSpPr bwMode="auto">
          <a:xfrm>
            <a:off x="8107363" y="3760788"/>
            <a:ext cx="622300" cy="628650"/>
            <a:chOff x="0" y="0"/>
            <a:chExt cx="392" cy="396"/>
          </a:xfrm>
        </p:grpSpPr>
        <p:pic>
          <p:nvPicPr>
            <p:cNvPr id="34857" name="Oval 2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2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8" name="Text Box 21"/>
            <p:cNvSpPr txBox="1">
              <a:spLocks noChangeArrowheads="1"/>
            </p:cNvSpPr>
            <p:nvPr/>
          </p:nvSpPr>
          <p:spPr bwMode="auto">
            <a:xfrm>
              <a:off x="61" y="63"/>
              <a:ext cx="26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826" name="Oval 22"/>
          <p:cNvGrpSpPr/>
          <p:nvPr/>
        </p:nvGrpSpPr>
        <p:grpSpPr bwMode="auto">
          <a:xfrm>
            <a:off x="8093393" y="2697163"/>
            <a:ext cx="622300" cy="627062"/>
            <a:chOff x="0" y="0"/>
            <a:chExt cx="392" cy="395"/>
          </a:xfrm>
        </p:grpSpPr>
        <p:pic>
          <p:nvPicPr>
            <p:cNvPr id="34855" name="Oval 2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2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6" name="Text Box 24"/>
            <p:cNvSpPr txBox="1">
              <a:spLocks noChangeArrowheads="1"/>
            </p:cNvSpPr>
            <p:nvPr/>
          </p:nvSpPr>
          <p:spPr bwMode="auto">
            <a:xfrm>
              <a:off x="61" y="64"/>
              <a:ext cx="26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cxnSp>
        <p:nvCxnSpPr>
          <p:cNvPr id="34827" name="Straight Arrow Connector 30"/>
          <p:cNvCxnSpPr>
            <a:cxnSpLocks noChangeShapeType="1"/>
          </p:cNvCxnSpPr>
          <p:nvPr/>
        </p:nvCxnSpPr>
        <p:spPr bwMode="auto">
          <a:xfrm>
            <a:off x="5907088" y="1930400"/>
            <a:ext cx="1995487" cy="0"/>
          </a:xfrm>
          <a:prstGeom prst="straightConnector1">
            <a:avLst/>
          </a:prstGeom>
          <a:noFill/>
          <a:ln w="6350">
            <a:solidFill>
              <a:srgbClr val="FDFDFD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32"/>
          <p:cNvCxnSpPr>
            <a:cxnSpLocks noChangeShapeType="1"/>
          </p:cNvCxnSpPr>
          <p:nvPr/>
        </p:nvCxnSpPr>
        <p:spPr bwMode="auto">
          <a:xfrm>
            <a:off x="6446838" y="3013075"/>
            <a:ext cx="1454150" cy="0"/>
          </a:xfrm>
          <a:prstGeom prst="straightConnector1">
            <a:avLst/>
          </a:prstGeom>
          <a:noFill/>
          <a:ln w="6350">
            <a:solidFill>
              <a:srgbClr val="FDFDFD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9" name="Straight Arrow Connector 33"/>
          <p:cNvCxnSpPr>
            <a:cxnSpLocks noChangeShapeType="1"/>
          </p:cNvCxnSpPr>
          <p:nvPr/>
        </p:nvCxnSpPr>
        <p:spPr bwMode="auto">
          <a:xfrm>
            <a:off x="6738938" y="4071938"/>
            <a:ext cx="1166812" cy="0"/>
          </a:xfrm>
          <a:prstGeom prst="straightConnector1">
            <a:avLst/>
          </a:prstGeom>
          <a:noFill/>
          <a:ln w="6350">
            <a:solidFill>
              <a:srgbClr val="FDFDFD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1" name="Straight Connector 44"/>
          <p:cNvCxnSpPr>
            <a:cxnSpLocks noChangeShapeType="1"/>
          </p:cNvCxnSpPr>
          <p:nvPr/>
        </p:nvCxnSpPr>
        <p:spPr bwMode="auto">
          <a:xfrm flipV="1">
            <a:off x="4889500" y="1916113"/>
            <a:ext cx="1017588" cy="1230312"/>
          </a:xfrm>
          <a:prstGeom prst="line">
            <a:avLst/>
          </a:prstGeom>
          <a:noFill/>
          <a:ln w="6350">
            <a:solidFill>
              <a:srgbClr val="FDFDF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2" name="Straight Connector 46"/>
          <p:cNvCxnSpPr>
            <a:cxnSpLocks noChangeShapeType="1"/>
          </p:cNvCxnSpPr>
          <p:nvPr/>
        </p:nvCxnSpPr>
        <p:spPr bwMode="auto">
          <a:xfrm flipV="1">
            <a:off x="5407025" y="3013075"/>
            <a:ext cx="1039813" cy="898525"/>
          </a:xfrm>
          <a:prstGeom prst="line">
            <a:avLst/>
          </a:prstGeom>
          <a:noFill/>
          <a:ln w="6350">
            <a:solidFill>
              <a:srgbClr val="FDFDF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4" name="Straight Connector 50"/>
          <p:cNvCxnSpPr>
            <a:cxnSpLocks noChangeShapeType="1"/>
          </p:cNvCxnSpPr>
          <p:nvPr/>
        </p:nvCxnSpPr>
        <p:spPr bwMode="auto">
          <a:xfrm flipV="1">
            <a:off x="5907088" y="4071938"/>
            <a:ext cx="831850" cy="692150"/>
          </a:xfrm>
          <a:prstGeom prst="line">
            <a:avLst/>
          </a:prstGeom>
          <a:noFill/>
          <a:ln w="6350">
            <a:solidFill>
              <a:srgbClr val="FDFDF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6" name="Text Box 10"/>
          <p:cNvSpPr txBox="1">
            <a:spLocks noChangeArrowheads="1"/>
          </p:cNvSpPr>
          <p:nvPr/>
        </p:nvSpPr>
        <p:spPr bwMode="auto">
          <a:xfrm>
            <a:off x="2636838" y="4586288"/>
            <a:ext cx="260508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数据层</a:t>
            </a:r>
            <a:endParaRPr lang="zh-CN" alt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7" name="Text Box 10"/>
          <p:cNvSpPr txBox="1">
            <a:spLocks noChangeArrowheads="1"/>
          </p:cNvSpPr>
          <p:nvPr/>
        </p:nvSpPr>
        <p:spPr bwMode="auto">
          <a:xfrm>
            <a:off x="2944813" y="3867150"/>
            <a:ext cx="198913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业务层</a:t>
            </a:r>
            <a:endParaRPr lang="zh-CN" alt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8" name="Text Box 10"/>
          <p:cNvSpPr txBox="1">
            <a:spLocks noChangeArrowheads="1"/>
          </p:cNvSpPr>
          <p:nvPr/>
        </p:nvSpPr>
        <p:spPr bwMode="auto">
          <a:xfrm>
            <a:off x="3090863" y="3121025"/>
            <a:ext cx="16986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表现层</a:t>
            </a:r>
            <a:endParaRPr lang="zh-CN" alt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840" name="Group 5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3968750"/>
            <a:ext cx="2857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Group 6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2798763"/>
            <a:ext cx="28575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Group 5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13" y="1798320"/>
            <a:ext cx="317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44" name="等腰三角形 12"/>
          <p:cNvGrpSpPr/>
          <p:nvPr/>
        </p:nvGrpSpPr>
        <p:grpSpPr bwMode="auto">
          <a:xfrm>
            <a:off x="3303588" y="1987550"/>
            <a:ext cx="1281112" cy="877888"/>
            <a:chOff x="0" y="0"/>
            <a:chExt cx="807" cy="553"/>
          </a:xfrm>
        </p:grpSpPr>
        <p:pic>
          <p:nvPicPr>
            <p:cNvPr id="34853" name="等腰三角形 1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7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4" name="Text Box 44"/>
            <p:cNvSpPr txBox="1">
              <a:spLocks noChangeArrowheads="1"/>
            </p:cNvSpPr>
            <p:nvPr/>
          </p:nvSpPr>
          <p:spPr bwMode="auto">
            <a:xfrm>
              <a:off x="19" y="16"/>
              <a:ext cx="765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4845" name="TextBox 13"/>
          <p:cNvSpPr txBox="1">
            <a:spLocks noChangeArrowheads="1"/>
          </p:cNvSpPr>
          <p:nvPr/>
        </p:nvSpPr>
        <p:spPr bwMode="auto">
          <a:xfrm>
            <a:off x="8886825" y="1394460"/>
            <a:ext cx="2338388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浏览器页面</a:t>
            </a:r>
            <a:endParaRPr lang="zh-CN" altLang="en-US" sz="20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7" name="TextBox 13"/>
          <p:cNvSpPr txBox="1">
            <a:spLocks noChangeArrowheads="1"/>
          </p:cNvSpPr>
          <p:nvPr/>
        </p:nvSpPr>
        <p:spPr bwMode="auto">
          <a:xfrm>
            <a:off x="8886825" y="2539365"/>
            <a:ext cx="2338388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管理音乐业务</a:t>
            </a:r>
            <a:endParaRPr lang="zh-CN" sz="20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8" name="TextBox 13"/>
          <p:cNvSpPr txBox="1">
            <a:spLocks noChangeArrowheads="1"/>
          </p:cNvSpPr>
          <p:nvPr/>
        </p:nvSpPr>
        <p:spPr bwMode="auto">
          <a:xfrm>
            <a:off x="8886825" y="2885440"/>
            <a:ext cx="2137410" cy="74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音乐的添加、删除、信息的修改，实现对用户的兴趣推荐功能等</a:t>
            </a:r>
            <a:endParaRPr 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9" name="TextBox 13"/>
          <p:cNvSpPr txBox="1">
            <a:spLocks noChangeArrowheads="1"/>
          </p:cNvSpPr>
          <p:nvPr/>
        </p:nvSpPr>
        <p:spPr bwMode="auto">
          <a:xfrm>
            <a:off x="8886825" y="3847148"/>
            <a:ext cx="2338388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实时业务数据</a:t>
            </a:r>
            <a:endParaRPr lang="zh-CN" sz="20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50" name="TextBox 13"/>
          <p:cNvSpPr txBox="1">
            <a:spLocks noChangeArrowheads="1"/>
          </p:cNvSpPr>
          <p:nvPr/>
        </p:nvSpPr>
        <p:spPr bwMode="auto">
          <a:xfrm>
            <a:off x="8886825" y="4281488"/>
            <a:ext cx="20304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音乐信息、用户信息、实时用户数据信息等</a:t>
            </a:r>
            <a:endParaRPr 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41110" y="1591310"/>
            <a:ext cx="11277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客户端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2240" y="2598420"/>
            <a:ext cx="14084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推荐系统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6080" y="3741420"/>
            <a:ext cx="108204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数据库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07450" y="1720850"/>
            <a:ext cx="24180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用户注册、登录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听音乐、下载音乐等操作</a:t>
            </a:r>
            <a:endParaRPr lang="zh-CN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"/>
          <a:stretch>
            <a:fillRect/>
          </a:stretch>
        </p:blipFill>
        <p:spPr bwMode="auto">
          <a:xfrm>
            <a:off x="0" y="1973263"/>
            <a:ext cx="4665663" cy="308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Freeform 414"/>
          <p:cNvSpPr/>
          <p:nvPr/>
        </p:nvSpPr>
        <p:spPr bwMode="auto">
          <a:xfrm>
            <a:off x="257175" y="347663"/>
            <a:ext cx="303213" cy="355600"/>
          </a:xfrm>
          <a:custGeom>
            <a:avLst/>
            <a:gdLst>
              <a:gd name="T0" fmla="*/ 303213 w 247"/>
              <a:gd name="T1" fmla="*/ 0 h 288"/>
              <a:gd name="T2" fmla="*/ 267613 w 247"/>
              <a:gd name="T3" fmla="*/ 8643 h 288"/>
              <a:gd name="T4" fmla="*/ 92069 w 247"/>
              <a:gd name="T5" fmla="*/ 50624 h 288"/>
              <a:gd name="T6" fmla="*/ 90841 w 247"/>
              <a:gd name="T7" fmla="*/ 50624 h 288"/>
              <a:gd name="T8" fmla="*/ 90841 w 247"/>
              <a:gd name="T9" fmla="*/ 259292 h 288"/>
              <a:gd name="T10" fmla="*/ 62607 w 247"/>
              <a:gd name="T11" fmla="*/ 253118 h 288"/>
              <a:gd name="T12" fmla="*/ 0 w 247"/>
              <a:gd name="T13" fmla="*/ 304976 h 288"/>
              <a:gd name="T14" fmla="*/ 62607 w 247"/>
              <a:gd name="T15" fmla="*/ 355600 h 288"/>
              <a:gd name="T16" fmla="*/ 126441 w 247"/>
              <a:gd name="T17" fmla="*/ 304976 h 288"/>
              <a:gd name="T18" fmla="*/ 126441 w 247"/>
              <a:gd name="T19" fmla="*/ 304976 h 288"/>
              <a:gd name="T20" fmla="*/ 126441 w 247"/>
              <a:gd name="T21" fmla="*/ 104951 h 288"/>
              <a:gd name="T22" fmla="*/ 267613 w 247"/>
              <a:gd name="T23" fmla="*/ 70379 h 288"/>
              <a:gd name="T24" fmla="*/ 267613 w 247"/>
              <a:gd name="T25" fmla="*/ 195086 h 288"/>
              <a:gd name="T26" fmla="*/ 239379 w 247"/>
              <a:gd name="T27" fmla="*/ 190147 h 288"/>
              <a:gd name="T28" fmla="*/ 176772 w 247"/>
              <a:gd name="T29" fmla="*/ 242006 h 288"/>
              <a:gd name="T30" fmla="*/ 239379 w 247"/>
              <a:gd name="T31" fmla="*/ 292629 h 288"/>
              <a:gd name="T32" fmla="*/ 303213 w 247"/>
              <a:gd name="T33" fmla="*/ 242006 h 288"/>
              <a:gd name="T34" fmla="*/ 303213 w 247"/>
              <a:gd name="T35" fmla="*/ 242006 h 288"/>
              <a:gd name="T36" fmla="*/ 303213 w 247"/>
              <a:gd name="T37" fmla="*/ 34572 h 288"/>
              <a:gd name="T38" fmla="*/ 303213 w 247"/>
              <a:gd name="T39" fmla="*/ 34572 h 288"/>
              <a:gd name="T40" fmla="*/ 303213 w 247"/>
              <a:gd name="T41" fmla="*/ 0 h 2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7" h="288">
                <a:moveTo>
                  <a:pt x="247" y="0"/>
                </a:moveTo>
                <a:cubicBezTo>
                  <a:pt x="218" y="7"/>
                  <a:pt x="218" y="7"/>
                  <a:pt x="218" y="7"/>
                </a:cubicBezTo>
                <a:cubicBezTo>
                  <a:pt x="75" y="41"/>
                  <a:pt x="75" y="41"/>
                  <a:pt x="75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4" y="210"/>
                  <a:pt x="74" y="210"/>
                  <a:pt x="74" y="210"/>
                </a:cubicBezTo>
                <a:cubicBezTo>
                  <a:pt x="67" y="207"/>
                  <a:pt x="59" y="205"/>
                  <a:pt x="51" y="205"/>
                </a:cubicBezTo>
                <a:cubicBezTo>
                  <a:pt x="23" y="205"/>
                  <a:pt x="0" y="224"/>
                  <a:pt x="0" y="247"/>
                </a:cubicBezTo>
                <a:cubicBezTo>
                  <a:pt x="0" y="270"/>
                  <a:pt x="23" y="288"/>
                  <a:pt x="51" y="288"/>
                </a:cubicBezTo>
                <a:cubicBezTo>
                  <a:pt x="79" y="288"/>
                  <a:pt x="102" y="270"/>
                  <a:pt x="103" y="247"/>
                </a:cubicBezTo>
                <a:cubicBezTo>
                  <a:pt x="103" y="247"/>
                  <a:pt x="103" y="247"/>
                  <a:pt x="103" y="24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11" y="156"/>
                  <a:pt x="204" y="154"/>
                  <a:pt x="195" y="154"/>
                </a:cubicBezTo>
                <a:cubicBezTo>
                  <a:pt x="167" y="154"/>
                  <a:pt x="144" y="173"/>
                  <a:pt x="144" y="196"/>
                </a:cubicBezTo>
                <a:cubicBezTo>
                  <a:pt x="144" y="218"/>
                  <a:pt x="167" y="237"/>
                  <a:pt x="195" y="237"/>
                </a:cubicBezTo>
                <a:cubicBezTo>
                  <a:pt x="224" y="237"/>
                  <a:pt x="246" y="219"/>
                  <a:pt x="247" y="196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0"/>
                  <a:pt x="247" y="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2" name="TextBox 13"/>
          <p:cNvSpPr txBox="1">
            <a:spLocks noChangeArrowheads="1"/>
          </p:cNvSpPr>
          <p:nvPr/>
        </p:nvSpPr>
        <p:spPr bwMode="auto">
          <a:xfrm>
            <a:off x="781050" y="333375"/>
            <a:ext cx="2074863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773" name="Rectangle 16"/>
          <p:cNvGrpSpPr/>
          <p:nvPr/>
        </p:nvGrpSpPr>
        <p:grpSpPr bwMode="auto">
          <a:xfrm>
            <a:off x="4651375" y="1962150"/>
            <a:ext cx="7559675" cy="3116263"/>
            <a:chOff x="0" y="0"/>
            <a:chExt cx="4762" cy="1963"/>
          </a:xfrm>
        </p:grpSpPr>
        <p:pic>
          <p:nvPicPr>
            <p:cNvPr id="32776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62" cy="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9" y="7"/>
              <a:ext cx="4741" cy="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32774" name="矩形 5"/>
          <p:cNvSpPr>
            <a:spLocks noChangeArrowheads="1"/>
          </p:cNvSpPr>
          <p:nvPr/>
        </p:nvSpPr>
        <p:spPr bwMode="auto">
          <a:xfrm>
            <a:off x="7858125" y="2956560"/>
            <a:ext cx="347853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研究方法及步骤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" name="圈箭头"/>
          <p:cNvSpPr/>
          <p:nvPr/>
        </p:nvSpPr>
        <p:spPr>
          <a:xfrm>
            <a:off x="6080760" y="2792095"/>
            <a:ext cx="914400" cy="914400"/>
          </a:xfrm>
          <a:custGeom>
            <a:avLst/>
            <a:gdLst>
              <a:gd name="connsiteX0" fmla="*/ 363514 w 648072"/>
              <a:gd name="connsiteY0" fmla="*/ 144016 h 648072"/>
              <a:gd name="connsiteX1" fmla="*/ 363514 w 648072"/>
              <a:gd name="connsiteY1" fmla="*/ 234026 h 648072"/>
              <a:gd name="connsiteX2" fmla="*/ 104538 w 648072"/>
              <a:gd name="connsiteY2" fmla="*/ 234026 h 648072"/>
              <a:gd name="connsiteX3" fmla="*/ 104538 w 648072"/>
              <a:gd name="connsiteY3" fmla="*/ 414046 h 648072"/>
              <a:gd name="connsiteX4" fmla="*/ 363514 w 648072"/>
              <a:gd name="connsiteY4" fmla="*/ 414046 h 648072"/>
              <a:gd name="connsiteX5" fmla="*/ 363514 w 648072"/>
              <a:gd name="connsiteY5" fmla="*/ 504056 h 648072"/>
              <a:gd name="connsiteX6" fmla="*/ 543534 w 648072"/>
              <a:gd name="connsiteY6" fmla="*/ 324036 h 648072"/>
              <a:gd name="connsiteX7" fmla="*/ 324036 w 648072"/>
              <a:gd name="connsiteY7" fmla="*/ 0 h 648072"/>
              <a:gd name="connsiteX8" fmla="*/ 648072 w 648072"/>
              <a:gd name="connsiteY8" fmla="*/ 324036 h 648072"/>
              <a:gd name="connsiteX9" fmla="*/ 324036 w 648072"/>
              <a:gd name="connsiteY9" fmla="*/ 648072 h 648072"/>
              <a:gd name="connsiteX10" fmla="*/ 0 w 648072"/>
              <a:gd name="connsiteY10" fmla="*/ 324036 h 648072"/>
              <a:gd name="connsiteX11" fmla="*/ 324036 w 648072"/>
              <a:gd name="connsiteY11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363514" y="234026"/>
                </a:lnTo>
                <a:lnTo>
                  <a:pt x="104538" y="234026"/>
                </a:lnTo>
                <a:lnTo>
                  <a:pt x="104538" y="414046"/>
                </a:lnTo>
                <a:lnTo>
                  <a:pt x="363514" y="414046"/>
                </a:lnTo>
                <a:lnTo>
                  <a:pt x="363514" y="504056"/>
                </a:lnTo>
                <a:lnTo>
                  <a:pt x="543534" y="324036"/>
                </a:ln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WPS 演示</Application>
  <PresentationFormat>自定义</PresentationFormat>
  <Paragraphs>164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Calibri Light</vt:lpstr>
      <vt:lpstr>微软雅黑</vt:lpstr>
      <vt:lpstr>1_Office 主题</vt:lpstr>
      <vt:lpstr>3_Office 主题</vt:lpstr>
      <vt:lpstr>4_Office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https://cyppt.taobao.com</cp:keywords>
  <dc:description>https://cyppt.taobao.com</dc:description>
  <dc:subject>丫丫精饰</dc:subject>
  <cp:category>https://cyppt.taobao.com</cp:category>
  <cp:lastModifiedBy>xuan</cp:lastModifiedBy>
  <cp:revision>30</cp:revision>
  <dcterms:created xsi:type="dcterms:W3CDTF">2015-07-27T01:07:00Z</dcterms:created>
  <dcterms:modified xsi:type="dcterms:W3CDTF">2017-03-23T09:13:38Z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